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80" r:id="rId5"/>
  </p:sldMasterIdLst>
  <p:notesMasterIdLst>
    <p:notesMasterId r:id="rId37"/>
  </p:notesMasterIdLst>
  <p:sldIdLst>
    <p:sldId id="1125" r:id="rId6"/>
    <p:sldId id="1150" r:id="rId7"/>
    <p:sldId id="1151" r:id="rId8"/>
    <p:sldId id="1123" r:id="rId9"/>
    <p:sldId id="1126" r:id="rId10"/>
    <p:sldId id="1130" r:id="rId11"/>
    <p:sldId id="288" r:id="rId12"/>
    <p:sldId id="289" r:id="rId13"/>
    <p:sldId id="264" r:id="rId14"/>
    <p:sldId id="1133" r:id="rId15"/>
    <p:sldId id="970" r:id="rId16"/>
    <p:sldId id="1010" r:id="rId17"/>
    <p:sldId id="1137" r:id="rId18"/>
    <p:sldId id="1041" r:id="rId19"/>
    <p:sldId id="1032" r:id="rId20"/>
    <p:sldId id="1044" r:id="rId21"/>
    <p:sldId id="1139" r:id="rId22"/>
    <p:sldId id="1031" r:id="rId23"/>
    <p:sldId id="1064" r:id="rId24"/>
    <p:sldId id="1030" r:id="rId25"/>
    <p:sldId id="1142" r:id="rId26"/>
    <p:sldId id="1138" r:id="rId27"/>
    <p:sldId id="1140" r:id="rId28"/>
    <p:sldId id="1144" r:id="rId29"/>
    <p:sldId id="1141" r:id="rId30"/>
    <p:sldId id="1134" r:id="rId31"/>
    <p:sldId id="1143" r:id="rId32"/>
    <p:sldId id="1149" r:id="rId33"/>
    <p:sldId id="1146" r:id="rId34"/>
    <p:sldId id="1147" r:id="rId35"/>
    <p:sldId id="76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B8974F-B125-5948-8EE4-6B520CEE2E94}" v="695" dt="2025-11-07T13:23:50.8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070"/>
    <p:restoredTop sz="94608"/>
  </p:normalViewPr>
  <p:slideViewPr>
    <p:cSldViewPr snapToGrid="0">
      <p:cViewPr>
        <p:scale>
          <a:sx n="68" d="100"/>
          <a:sy n="68" d="100"/>
        </p:scale>
        <p:origin x="848" y="1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viewProps" Target="viewProps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microsoft.com/office/2015/10/relationships/revisionInfo" Target="revisionInfo.xml"/><Relationship Id="rId7" Type="http://schemas.openxmlformats.org/officeDocument/2006/relationships/slide" Target="slides/slide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presProps" Target="presProps.xml"/></Relationships>
</file>

<file path=ppt/media/image1.png>
</file>

<file path=ppt/media/image10.sv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jpeg>
</file>

<file path=ppt/media/image25.jp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36.png>
</file>

<file path=ppt/media/image37.jpe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78F746-2F50-AB48-A165-B30183755C00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AEA1EE-55F3-6147-BFB3-52BF10171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77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EA1EE-55F3-6147-BFB3-52BF101715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70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/>
              <a:t>(In the past,</a:t>
            </a:r>
            <a:r>
              <a:rPr lang="en-US"/>
              <a:t> we scramble ourselves to structure metadata and data at the end of the project </a:t>
            </a:r>
            <a:r>
              <a:rPr lang="en-NL"/>
              <a:t>)</a:t>
            </a:r>
            <a:endParaRPr lang="en-US"/>
          </a:p>
          <a:p>
            <a:endParaRPr lang="en-US"/>
          </a:p>
          <a:p>
            <a:r>
              <a:rPr lang="en-US"/>
              <a:t>But, it’s worse way to do it—time consuming, accuracy, remembering everything, “past you”</a:t>
            </a:r>
          </a:p>
          <a:p>
            <a:endParaRPr lang="en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59335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739006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RAPS is developed by the Research Data Literacy &amp; Curation team, https://</a:t>
            </a:r>
            <a:r>
              <a:rPr lang="en-US" dirty="0" err="1"/>
              <a:t>tuenl.sharepoint.com</a:t>
            </a:r>
            <a:r>
              <a:rPr lang="en-US" dirty="0"/>
              <a:t>/sites/intranet-LIS/</a:t>
            </a:r>
            <a:r>
              <a:rPr lang="en-US" dirty="0" err="1"/>
              <a:t>SitePages</a:t>
            </a:r>
            <a:r>
              <a:rPr lang="en-US" dirty="0"/>
              <a:t>/Research-Data-Literacy-and-</a:t>
            </a:r>
            <a:r>
              <a:rPr lang="en-US" dirty="0" err="1"/>
              <a:t>Curation.aspx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EA1EE-55F3-6147-BFB3-52BF101715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804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datapackage.org</a:t>
            </a:r>
            <a:r>
              <a:rPr lang="en-US" dirty="0"/>
              <a:t>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EA1EE-55F3-6147-BFB3-52BF101715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3828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5074A-8162-5002-5F39-CF7B9A3EA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C7FFC2E-6A39-8622-FB99-533C6F34ECC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9EFB039-4923-4371-E324-A8D03DD5C4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F7EE7-30EB-E32B-7CFA-5391629D53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02052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D7E127-3F19-4846-A4D1-8265BD9236DA}" type="slidenum">
              <a:rPr kumimoji="0" lang="LID4096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LID4096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84215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BFD38F6-C552-4160-33FE-5ABE89AD3D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C08DCF80-030B-F558-9132-7DAA3E0694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B254A168-25FF-6837-E2DD-FEF8A3E445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2B7BEC0E-E2CB-08BE-13C3-6E6F8CB6BB3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99BBE-B871-48D7-983C-C0B1D7156DC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29387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8D771-6255-6977-1276-4D90D202D2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>
            <a:extLst>
              <a:ext uri="{FF2B5EF4-FFF2-40B4-BE49-F238E27FC236}">
                <a16:creationId xmlns:a16="http://schemas.microsoft.com/office/drawing/2014/main" id="{73EDC825-182D-C60E-8A69-31EC42D9A4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>
            <a:extLst>
              <a:ext uri="{FF2B5EF4-FFF2-40B4-BE49-F238E27FC236}">
                <a16:creationId xmlns:a16="http://schemas.microsoft.com/office/drawing/2014/main" id="{F08802F5-D331-5AF5-3FA8-9218F4D691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BDD45DC0-B3AB-A6F5-5B58-8BD89BB1F4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99BBE-B871-48D7-983C-C0B1D7156DCD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01548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7650723" name="Notes Placeholder 907650722"/>
          <p:cNvSpPr txBox="1">
            <a:spLocks noGrp="1"/>
          </p:cNvSpPr>
          <p:nvPr>
            <p:ph type="body" idx="4294967295"/>
          </p:nvPr>
        </p:nvSpPr>
        <p:spPr bwMode="auto">
          <a:xfrm>
            <a:off x="755951" y="5079280"/>
            <a:ext cx="6047619" cy="4809297"/>
          </a:xfrm>
          <a:prstGeom prst="rect">
            <a:avLst/>
          </a:prstGeom>
          <a:noFill/>
          <a:ln>
            <a:noFill/>
          </a:ln>
          <a:effectLst/>
        </p:spPr>
        <p:txBody>
          <a:bodyPr anchor="t"/>
          <a:lstStyle/>
          <a:p>
            <a:pPr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5668070" name="Slide Image Placeholder 1"/>
          <p:cNvSpPr txBox="1">
            <a:spLocks noGrp="1" noRot="1" noChangeAspect="1"/>
          </p:cNvSpPr>
          <p:nvPr>
            <p:ph type="sldImg" idx="4294967295"/>
          </p:nvPr>
        </p:nvSpPr>
        <p:spPr bwMode="auto">
          <a:xfrm>
            <a:off x="-4763" y="0"/>
            <a:ext cx="22226" cy="1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>
            <a:spAutoFit/>
          </a:bodyPr>
          <a:lstStyle/>
          <a:p>
            <a:pPr>
              <a:defRPr/>
            </a:pPr>
            <a:endParaRPr/>
          </a:p>
        </p:txBody>
      </p:sp>
      <p:sp>
        <p:nvSpPr>
          <p:cNvPr id="938888438" name="Notes Placeholder 2"/>
          <p:cNvSpPr txBox="1">
            <a:spLocks noGrp="1"/>
          </p:cNvSpPr>
          <p:nvPr>
            <p:ph type="body" idx="4294967295"/>
          </p:nvPr>
        </p:nvSpPr>
        <p:spPr bwMode="auto">
          <a:xfrm>
            <a:off x="0" y="0"/>
            <a:ext cx="12458815" cy="71995464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>
            <a:spAutoFit/>
          </a:bodyPr>
          <a:lstStyle/>
          <a:p>
            <a:pPr>
              <a:defRPr/>
            </a:pPr>
            <a:r>
              <a:rPr lang="en-US"/>
              <a:t>FAIRデータ日本語：</a:t>
            </a:r>
            <a:r>
              <a:rPr lang="en-US" sz="1000" u="none" spc="0">
                <a:solidFill>
                  <a:srgbClr val="000000"/>
                </a:solidFill>
                <a:latin typeface="DejaVu Sans"/>
                <a:cs typeface="DejaVu Sans"/>
              </a:rPr>
              <a:t>https://biosciencedbc.jp/about-us/report/fair-data-principle/</a:t>
            </a:r>
            <a:endParaRPr sz="1000"/>
          </a:p>
          <a:p>
            <a:pPr>
              <a:defRPr/>
            </a:pPr>
            <a:endParaRPr/>
          </a:p>
          <a:p>
            <a:pPr>
              <a:defRPr/>
            </a:pPr>
            <a:r>
              <a:rPr lang="en-US"/>
              <a:t>Findable and accessible can be covered by being open, but not other two</a:t>
            </a:r>
            <a:endParaRPr/>
          </a:p>
          <a:p>
            <a:pPr>
              <a:defRPr/>
            </a:pPr>
            <a:endParaRPr/>
          </a:p>
        </p:txBody>
      </p:sp>
      <p:sp>
        <p:nvSpPr>
          <p:cNvPr id="1701140143" name="Slide Number Placeholder 3"/>
          <p:cNvSpPr txBox="1">
            <a:spLocks noGrp="1"/>
          </p:cNvSpPr>
          <p:nvPr>
            <p:ph type="sldNum" sz="quarter" idx="4294967295"/>
          </p:nvPr>
        </p:nvSpPr>
        <p:spPr bwMode="auto">
          <a:xfrm>
            <a:off x="0" y="0"/>
            <a:ext cx="12700" cy="12700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anchor="t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CC2A059-B141-45A7-B910-B096D6D06820}" type="slidenum">
              <a:rPr kumimoji="0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pPr marL="0" marR="0" lvl="0" indent="0" algn="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61615140" name="Notes Placeholder 1861615139"/>
          <p:cNvSpPr txBox="1">
            <a:spLocks noGrp="1"/>
          </p:cNvSpPr>
          <p:nvPr>
            <p:ph type="body" idx="4294967295"/>
          </p:nvPr>
        </p:nvSpPr>
        <p:spPr bwMode="auto">
          <a:xfrm>
            <a:off x="755951" y="5079280"/>
            <a:ext cx="6047619" cy="4809297"/>
          </a:xfrm>
          <a:prstGeom prst="rect">
            <a:avLst/>
          </a:prstGeom>
          <a:noFill/>
          <a:ln>
            <a:noFill/>
          </a:ln>
          <a:effectLst/>
        </p:spPr>
        <p:txBody>
          <a:bodyPr anchor="t"/>
          <a:lstStyle/>
          <a:p>
            <a:pPr>
              <a:defRPr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C23C7-A58A-AC40-7266-BF89CC57E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B95DE8-46BE-B538-CF26-D861B7E8AF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34108F-AC43-6EFD-F95B-18469677C5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0A4170-5870-E761-EDC5-91593B9BBC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AEA1EE-55F3-6147-BFB3-52BF101715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646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>
                <a:solidFill>
                  <a:schemeClr val="bg1"/>
                </a:solidFill>
                <a:latin typeface="Aptos" panose="02110004020202020204"/>
              </a:rPr>
              <a:t>Traditionally, we thought research data as something to be consumed, with a dead end</a:t>
            </a:r>
          </a:p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D7E127-3F19-4846-A4D1-8265BD9236DA}" type="slidenum">
              <a:rPr kumimoji="0" lang="LID4096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LID4096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517188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solidFill>
                  <a:schemeClr val="bg1"/>
                </a:solidFill>
                <a:latin typeface="Aptos" panose="02110004020202020204"/>
              </a:rPr>
              <a:t>Research data management concerns the way you collect, analyze, store, share, archive and publish research data, to satisfy the needs of current and future data users​.</a:t>
            </a:r>
          </a:p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D7E127-3F19-4846-A4D1-8265BD9236DA}" type="slidenum">
              <a:rPr kumimoji="0" lang="LID4096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LID4096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18687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22B7C-452B-BCEB-9CE8-AF8F2C0CF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819038-3E1E-50A6-853D-38BCD49751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A666A-ECA0-5B86-642E-AB400CF14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83E66-4D40-3602-B4B9-08B2D5971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D348F-F92B-0104-DE7E-D374E23AD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457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E871EE-24D5-E719-F0B2-9FD987CA5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D8ACD2-4BE5-4C79-C1AC-89D96D34A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6041BF-684E-AA1C-D97D-CE0199966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585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15035-690E-A9E9-D58A-3634CC802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988866-382A-7AD3-C76E-4F1AA13EC6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F3F46-8619-6A0C-DF32-C4DC277277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E75FA-AD58-C374-9AD9-A419056041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CBC779-3BDE-9219-3283-C4FB20A87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270AB2-1534-6648-0CE9-8C5478F6E5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5422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EE3FA-88EE-E8C6-822B-A668DAD8C5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8D6C99-B669-20B8-B1ED-82D2513616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84BC79-616A-26F4-1676-6B5B1F47D5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1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6AE88-1374-7167-C5C9-45A7BD040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EC2B8A-1D70-6520-A228-62514CB5F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53D262-9971-C5AF-C344-3AD911101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566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45E265-ECC2-9161-F691-31E1DEC30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D4E739-1E3D-A05A-B381-60BB0DB12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A8856-542B-EA83-229F-338BB4088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519791-A2B8-F9E2-4DC4-50E152724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8883B-C95F-886C-7160-29ED85A36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4082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0E838C-C3A3-BA31-BE2C-0C72F44CAE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4"/>
            <a:ext cx="2628900" cy="581183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ED8B2B-8B77-3A18-4E75-0EF8D05CB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4"/>
            <a:ext cx="7734300" cy="581183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AE11C8-ED5F-EB2C-F015-B459F4EC6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34B8A-4BC2-9A32-B20A-8FC1D6F78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EEE1F8-C45A-94A5-458E-A7E940E08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4428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93550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710003-AF85-25D8-2574-6B754B377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66976" y="2812611"/>
            <a:ext cx="10075333" cy="144930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defRPr sz="7200">
                <a:latin typeface="Aptos" panose="020B0004020202020204" pitchFamily="34" charset="0"/>
              </a:defRPr>
            </a:lvl1pPr>
          </a:lstStyle>
          <a:p>
            <a:r>
              <a:rPr lang="en-GB"/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2146244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710003-AF85-25D8-2574-6B754B377F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11832" y="3078179"/>
            <a:ext cx="10075333" cy="13037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100000"/>
              </a:lnSpc>
              <a:defRPr sz="7200">
                <a:solidFill>
                  <a:schemeClr val="tx1"/>
                </a:solidFill>
                <a:latin typeface="Aptos" panose="020B0004020202020204" pitchFamily="34" charset="0"/>
              </a:defRPr>
            </a:lvl1pPr>
          </a:lstStyle>
          <a:p>
            <a:r>
              <a:rPr lang="en-GB"/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9765392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08000" y="782400"/>
            <a:ext cx="4800000" cy="976317"/>
          </a:xfrm>
        </p:spPr>
        <p:txBody>
          <a:bodyPr/>
          <a:lstStyle>
            <a:lvl1pPr>
              <a:lnSpc>
                <a:spcPct val="100000"/>
              </a:lnSpc>
              <a:defRPr sz="260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1007535" y="1727201"/>
            <a:ext cx="4798484" cy="39116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286502" y="0"/>
            <a:ext cx="5905500" cy="6089651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4568368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11767" y="691202"/>
            <a:ext cx="10075333" cy="978436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</p:spTree>
    <p:extLst>
      <p:ext uri="{BB962C8B-B14F-4D97-AF65-F5344CB8AC3E}">
        <p14:creationId xmlns:p14="http://schemas.microsoft.com/office/powerpoint/2010/main" val="36315629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1E309-F0D0-DDE5-5302-4DC8F2244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4F752-342D-B865-6A9D-A999BD90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B360C-F699-74EE-9758-F15C4A2CF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488A5-86AC-6914-2FBB-5EB2C4E42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9B9D40-2921-0CF8-92E8-9233B96D3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18005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________Defaul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4234414" name="place_holder"/>
          <p:cNvSpPr txBox="1">
            <a:spLocks noGrp="1"/>
          </p:cNvSpPr>
          <p:nvPr>
            <p:ph type="title" idx="4294967295"/>
          </p:nvPr>
        </p:nvSpPr>
        <p:spPr bwMode="auto">
          <a:xfrm>
            <a:off x="896424" y="759042"/>
            <a:ext cx="10414715" cy="1527231"/>
          </a:xfr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1755084978" name="place_holder"/>
          <p:cNvSpPr txBox="1">
            <a:spLocks noGrp="1"/>
          </p:cNvSpPr>
          <p:nvPr>
            <p:ph type="body" idx="4294967295"/>
          </p:nvPr>
        </p:nvSpPr>
        <p:spPr bwMode="auto">
          <a:xfrm>
            <a:off x="896424" y="2542336"/>
            <a:ext cx="10414715" cy="5761411"/>
          </a:xfrm>
        </p:spPr>
        <p:txBody>
          <a:bodyPr/>
          <a:lstStyle/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59641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A35723-B5CD-B3E0-E322-62E3214B3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49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543E86-A451-DE7E-996D-FE3B309AA9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49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0C0EB-3982-B573-3F11-06A3BE893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FB0B07-D6F8-B14F-6044-8BFDBBAC68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EC53D-AF19-9ED6-8FC0-FAF69C727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504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3EF6A-B681-37D0-2194-A829A1314E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19188-D01E-6470-85E7-FDFF022D05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F3A009-1494-9FDE-F6C5-7A50404926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4"/>
            <a:ext cx="5181600" cy="435133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759627-224B-1F90-41E4-9127751246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FC9510-9D8E-1970-682B-2D3003FD7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D6AF19-4464-1F12-B88E-4AD9DC543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389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14B1-51E0-2623-9437-CC76B4938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EDE504-6686-6274-638E-73AF37F016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45C384-3459-E193-5688-674B5DB8E9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FDAB1-887E-365C-8EFD-96C2E6AAD8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CC081C-0DD7-0D5D-D7FA-3D32F94B88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BE4B5B-7F6F-03A7-56A2-81BCC9127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C79019C-E08D-A695-6004-A264E4629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F94D11-F6A2-6707-498E-4415559F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839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13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2" y="2501573"/>
            <a:ext cx="1031207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789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9C245-777A-F709-D3B6-94A4B5048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1722" y="2501573"/>
            <a:ext cx="10312079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721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466A97-5D8D-0EAC-B473-EF8D29F92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BED22-9CE8-F2EC-19C7-E770EFAE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333669-F0A8-5700-6C31-C0A1C88AA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0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914D"/>
            </a:gs>
            <a:gs pos="87000">
              <a:srgbClr val="FF313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A00A42-1BAE-F3F9-60CE-9EF04D4F8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03DC11-9EAE-C123-7967-B586A7F12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034DB4-FBD0-AAE1-4996-AFE94E075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fld id="{846CE7D5-CF57-46EF-B807-FDD0502418D4}" type="datetimeFigureOut">
              <a:rPr lang="en-US" smtClean="0"/>
              <a:pPr/>
              <a:t>11/7/25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1C386-2FEE-63E1-BC55-B57FEF550F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0A4AF-0B5D-7103-583E-1E026C4D72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defRPr>
            </a:lvl1pPr>
          </a:lstStyle>
          <a:p>
            <a:fld id="{330EA680-D336-4FF7-8B7A-9848BB0A1C3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057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Fira Sans" panose="020B0503050000020004" pitchFamily="34" charset="0"/>
          <a:ea typeface="Fira Sans" panose="020B0503050000020004" pitchFamily="34" charset="0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9233281" name="place_holder"/>
          <p:cNvSpPr txBox="1">
            <a:spLocks noGrp="1"/>
          </p:cNvSpPr>
          <p:nvPr>
            <p:ph type="title" idx="4294967295"/>
          </p:nvPr>
        </p:nvSpPr>
        <p:spPr bwMode="auto">
          <a:xfrm>
            <a:off x="896424" y="759042"/>
            <a:ext cx="10414715" cy="1527231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/>
          <a:p>
            <a:pPr>
              <a:defRPr/>
            </a:pPr>
            <a:endParaRPr/>
          </a:p>
        </p:txBody>
      </p:sp>
      <p:sp>
        <p:nvSpPr>
          <p:cNvPr id="353662647" name="place_holder"/>
          <p:cNvSpPr txBox="1">
            <a:spLocks noGrp="1"/>
          </p:cNvSpPr>
          <p:nvPr>
            <p:ph type="body" idx="4294967295"/>
          </p:nvPr>
        </p:nvSpPr>
        <p:spPr bwMode="auto">
          <a:xfrm>
            <a:off x="896424" y="2542336"/>
            <a:ext cx="10414715" cy="5761411"/>
          </a:xfrm>
          <a:prstGeom prst="rect">
            <a:avLst/>
          </a:prstGeom>
          <a:noFill/>
          <a:ln>
            <a:noFill/>
          </a:ln>
          <a:effectLst/>
        </p:spPr>
        <p:txBody>
          <a:bodyPr anchor="t"/>
          <a:lstStyle/>
          <a:p>
            <a:pPr>
              <a:defRPr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126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21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5.sv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svg"/><Relationship Id="rId4" Type="http://schemas.openxmlformats.org/officeDocument/2006/relationships/image" Target="../media/image13.svg"/><Relationship Id="rId9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sv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cockpit.research.tue.nl/servicedesk/customer/portal/7/article/2723872789" TargetMode="External"/><Relationship Id="rId5" Type="http://schemas.openxmlformats.org/officeDocument/2006/relationships/hyperlink" Target="https://unsplash.com/photos/black-and-silver-door-knob-3wPJxh-piRw?utm_content=creditCopyText&amp;utm_medium=referral&amp;utm_source=unsplash" TargetMode="External"/><Relationship Id="rId4" Type="http://schemas.openxmlformats.org/officeDocument/2006/relationships/hyperlink" Target="https://unsplash.com/@jdent?utm_content=creditCopyText&amp;utm_medium=referral&amp;utm_source=unsplash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Message_Bottle_on_Sand.jpg" TargetMode="External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zenodo.org/records/15309047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tuenl.sharepoint.com/:u:/r/sites/intranet-LIS/SitePages/RDM-Policy.aspx?csf=1&amp;web=1&amp;e=EKkQz5" TargetMode="Externa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27.svg"/><Relationship Id="rId7" Type="http://schemas.openxmlformats.org/officeDocument/2006/relationships/image" Target="../media/image31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30.png"/><Relationship Id="rId5" Type="http://schemas.openxmlformats.org/officeDocument/2006/relationships/image" Target="../media/image29.svg"/><Relationship Id="rId4" Type="http://schemas.openxmlformats.org/officeDocument/2006/relationships/image" Target="../media/image28.png"/><Relationship Id="rId9" Type="http://schemas.openxmlformats.org/officeDocument/2006/relationships/image" Target="../media/image33.sv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ockpit.research.tue.nl/" TargetMode="Externa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cockpit.research.tue.nl/servicedesk/customer/portal/7/article/2813460512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3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ockpit.research.tue.nl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cockpit.research.tue.nl/helpcenter/research/portal/7/article/2813460512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hyperlink" Target="rdm.tue.nl" TargetMode="Externa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tuenl.sharepoint.com/:u:/r/sites/intranet-LIS/SitePages/Data-stewards(1).aspx?csf=1&amp;web=1&amp;e=adsiT6" TargetMode="External"/><Relationship Id="rId7" Type="http://schemas.openxmlformats.org/officeDocument/2006/relationships/hyperlink" Target="https://zenodo.org/records/15309047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openpar.pages.tue.nl/solution-searcher/category-storage.html" TargetMode="External"/><Relationship Id="rId5" Type="http://schemas.openxmlformats.org/officeDocument/2006/relationships/hyperlink" Target="https://tue.atlassian.net/helpcenter/research/" TargetMode="External"/><Relationship Id="rId4" Type="http://schemas.openxmlformats.org/officeDocument/2006/relationships/hyperlink" Target="https://rdm.tue.nl/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97556-F32F-3F9D-DA2B-27BDA18D10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1371" y="1470706"/>
            <a:ext cx="10036629" cy="2387600"/>
          </a:xfrm>
        </p:spPr>
        <p:txBody>
          <a:bodyPr/>
          <a:lstStyle/>
          <a:p>
            <a:pPr algn="l"/>
            <a:r>
              <a:rPr lang="en-US" dirty="0"/>
              <a:t>Towards Open Science: Developing Workflows for Archiving &amp; Publishing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86C2F5-A6A8-3158-18B6-8C981191BD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1371" y="4019323"/>
            <a:ext cx="9144000" cy="541791"/>
          </a:xfrm>
        </p:spPr>
        <p:txBody>
          <a:bodyPr/>
          <a:lstStyle/>
          <a:p>
            <a:pPr algn="l"/>
            <a:r>
              <a:rPr lang="en-US" dirty="0"/>
              <a:t>How to achieve: “as openly as possible, as closed as necessary”?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2DDF53CA-D783-AB19-E5E2-777AF45793D7}"/>
              </a:ext>
            </a:extLst>
          </p:cNvPr>
          <p:cNvSpPr/>
          <p:nvPr/>
        </p:nvSpPr>
        <p:spPr bwMode="auto">
          <a:xfrm>
            <a:off x="-171450" y="4305300"/>
            <a:ext cx="12433119" cy="2571750"/>
          </a:xfrm>
          <a:custGeom>
            <a:avLst/>
            <a:gdLst/>
            <a:ahLst/>
            <a:cxnLst/>
            <a:rect l="0" t="0" r="r" b="b"/>
            <a:pathLst>
              <a:path w="10075765" h="2512641" extrusionOk="0">
                <a:moveTo>
                  <a:pt x="0" y="2513001"/>
                </a:moveTo>
                <a:lnTo>
                  <a:pt x="0" y="1600099"/>
                </a:lnTo>
                <a:lnTo>
                  <a:pt x="10076125" y="0"/>
                </a:lnTo>
                <a:lnTo>
                  <a:pt x="10075765" y="2463684"/>
                </a:lnTo>
                <a:lnTo>
                  <a:pt x="0" y="25130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lIns="89992" tIns="44996" rIns="89992" bIns="44996" anchor="ctr"/>
          <a:lstStyle/>
          <a:p>
            <a:pPr>
              <a:defRPr/>
            </a:pPr>
            <a:endParaRPr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4041F5C-DD58-8E62-6393-1909D33E5F7C}"/>
              </a:ext>
            </a:extLst>
          </p:cNvPr>
          <p:cNvSpPr/>
          <p:nvPr/>
        </p:nvSpPr>
        <p:spPr bwMode="auto">
          <a:xfrm>
            <a:off x="10211769" y="3534260"/>
            <a:ext cx="1543833" cy="1616136"/>
          </a:xfrm>
          <a:custGeom>
            <a:avLst/>
            <a:gdLst/>
            <a:ahLst/>
            <a:cxnLst/>
            <a:rect l="0" t="0" r="r" b="b"/>
            <a:pathLst>
              <a:path w="1828684" h="1827604" extrusionOk="0">
                <a:moveTo>
                  <a:pt x="870425" y="1827964"/>
                </a:moveTo>
                <a:cubicBezTo>
                  <a:pt x="724994" y="1821125"/>
                  <a:pt x="583523" y="1779367"/>
                  <a:pt x="457171" y="1706652"/>
                </a:cubicBezTo>
                <a:cubicBezTo>
                  <a:pt x="318219" y="1626377"/>
                  <a:pt x="202667" y="1510824"/>
                  <a:pt x="122392" y="1371873"/>
                </a:cubicBezTo>
                <a:cubicBezTo>
                  <a:pt x="42117" y="1232922"/>
                  <a:pt x="0" y="1074892"/>
                  <a:pt x="0" y="914702"/>
                </a:cubicBezTo>
                <a:cubicBezTo>
                  <a:pt x="0" y="754152"/>
                  <a:pt x="42117" y="596122"/>
                  <a:pt x="122392" y="457171"/>
                </a:cubicBezTo>
                <a:cubicBezTo>
                  <a:pt x="202667" y="318219"/>
                  <a:pt x="318219" y="202667"/>
                  <a:pt x="457171" y="122392"/>
                </a:cubicBezTo>
                <a:cubicBezTo>
                  <a:pt x="596122" y="42117"/>
                  <a:pt x="754152" y="0"/>
                  <a:pt x="914702" y="0"/>
                </a:cubicBezTo>
                <a:cubicBezTo>
                  <a:pt x="1074892" y="0"/>
                  <a:pt x="1232922" y="42117"/>
                  <a:pt x="1371873" y="122392"/>
                </a:cubicBezTo>
                <a:cubicBezTo>
                  <a:pt x="1510824" y="202667"/>
                  <a:pt x="1626377" y="318219"/>
                  <a:pt x="1706652" y="457171"/>
                </a:cubicBezTo>
                <a:cubicBezTo>
                  <a:pt x="1786927" y="596122"/>
                  <a:pt x="1829044" y="754152"/>
                  <a:pt x="1829044" y="914702"/>
                </a:cubicBezTo>
                <a:cubicBezTo>
                  <a:pt x="1829044" y="1074892"/>
                  <a:pt x="1786927" y="1232922"/>
                  <a:pt x="1706652" y="1371873"/>
                </a:cubicBezTo>
                <a:cubicBezTo>
                  <a:pt x="1626377" y="1510824"/>
                  <a:pt x="1510824" y="1626377"/>
                  <a:pt x="1371873" y="1706652"/>
                </a:cubicBezTo>
                <a:cubicBezTo>
                  <a:pt x="1245521" y="1779367"/>
                  <a:pt x="1104050" y="1821125"/>
                  <a:pt x="958619" y="1827964"/>
                </a:cubicBezTo>
                <a:close/>
              </a:path>
            </a:pathLst>
          </a:custGeom>
          <a:blipFill>
            <a:blip r:embed="rId3"/>
            <a:stretch/>
          </a:blipFill>
          <a:ln>
            <a:noFill/>
          </a:ln>
          <a:effectLst/>
        </p:spPr>
        <p:txBody>
          <a:bodyPr lIns="89992" tIns="44996" rIns="89992" bIns="44996" anchor="ctr"/>
          <a:lstStyle/>
          <a:p>
            <a:pPr>
              <a:defRPr/>
            </a:pPr>
            <a:endParaRPr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8422C60-0309-50EF-1CDE-A38F5A82C419}"/>
              </a:ext>
            </a:extLst>
          </p:cNvPr>
          <p:cNvSpPr txBox="1">
            <a:spLocks/>
          </p:cNvSpPr>
          <p:nvPr/>
        </p:nvSpPr>
        <p:spPr>
          <a:xfrm>
            <a:off x="8025556" y="5045136"/>
            <a:ext cx="3860798" cy="12451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72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Nami Sunami </a:t>
            </a:r>
          </a:p>
          <a:p>
            <a:r>
              <a:rPr lang="en-US" sz="2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Data Steward | TU Eindhoven</a:t>
            </a:r>
          </a:p>
          <a:p>
            <a:r>
              <a:rPr lang="en-US" sz="2400" b="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n.sunami@tue.nl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C2D6B-1F18-319B-4882-963779AAAFB7}"/>
              </a:ext>
            </a:extLst>
          </p:cNvPr>
          <p:cNvSpPr txBox="1"/>
          <p:nvPr/>
        </p:nvSpPr>
        <p:spPr>
          <a:xfrm>
            <a:off x="272940" y="6381446"/>
            <a:ext cx="21194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Fira Code" pitchFamily="49" charset="0"/>
              </a:rPr>
              <a:t>DOI: 10.53962/q7wh-xtcj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0D907A4-5D0D-8BD3-20A3-FC50D7B2652D}"/>
              </a:ext>
            </a:extLst>
          </p:cNvPr>
          <p:cNvSpPr txBox="1"/>
          <p:nvPr/>
        </p:nvSpPr>
        <p:spPr>
          <a:xfrm>
            <a:off x="5110873" y="6381446"/>
            <a:ext cx="255550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  <a:cs typeface="Fira Code" pitchFamily="49" charset="0"/>
              </a:rPr>
              <a:t>This work is marked with CC0</a:t>
            </a:r>
          </a:p>
        </p:txBody>
      </p:sp>
    </p:spTree>
    <p:extLst>
      <p:ext uri="{BB962C8B-B14F-4D97-AF65-F5344CB8AC3E}">
        <p14:creationId xmlns:p14="http://schemas.microsoft.com/office/powerpoint/2010/main" val="3872802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CAFDD8-75FC-9FE3-656C-EFE8F1931D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DF687-4D19-D08E-7AF7-02BA60441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/>
              <a:t>Data stewardship:</a:t>
            </a:r>
            <a:br>
              <a:rPr lang="en-US" sz="6000" dirty="0"/>
            </a:br>
            <a:r>
              <a:rPr lang="en-US" sz="6000" dirty="0"/>
              <a:t>Taking care of data well</a:t>
            </a:r>
          </a:p>
        </p:txBody>
      </p:sp>
    </p:spTree>
    <p:extLst>
      <p:ext uri="{BB962C8B-B14F-4D97-AF65-F5344CB8AC3E}">
        <p14:creationId xmlns:p14="http://schemas.microsoft.com/office/powerpoint/2010/main" val="32428618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CE6B27-911E-EADA-6600-67C54896D543}"/>
              </a:ext>
            </a:extLst>
          </p:cNvPr>
          <p:cNvSpPr txBox="1">
            <a:spLocks/>
          </p:cNvSpPr>
          <p:nvPr/>
        </p:nvSpPr>
        <p:spPr>
          <a:xfrm>
            <a:off x="1620118" y="777819"/>
            <a:ext cx="9039204" cy="262106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endParaRPr lang="en-US" sz="3733" b="1">
              <a:solidFill>
                <a:prstClr val="white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81AF2-B3FA-055C-B465-BC444C075499}"/>
              </a:ext>
            </a:extLst>
          </p:cNvPr>
          <p:cNvSpPr txBox="1">
            <a:spLocks/>
          </p:cNvSpPr>
          <p:nvPr/>
        </p:nvSpPr>
        <p:spPr>
          <a:xfrm>
            <a:off x="4741482" y="4989775"/>
            <a:ext cx="2172335" cy="553512"/>
          </a:xfrm>
          <a:prstGeom prst="rect">
            <a:avLst/>
          </a:prstGeom>
          <a:ln>
            <a:noFill/>
          </a:ln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Consume Data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160C9F6-2FD1-C97D-93AF-D0C19014A6E1}"/>
              </a:ext>
            </a:extLst>
          </p:cNvPr>
          <p:cNvSpPr txBox="1">
            <a:spLocks/>
          </p:cNvSpPr>
          <p:nvPr/>
        </p:nvSpPr>
        <p:spPr>
          <a:xfrm>
            <a:off x="8748891" y="4077231"/>
            <a:ext cx="2448048" cy="843044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Data </a:t>
            </a:r>
            <a:r>
              <a:rPr lang="en-US" sz="2133" b="1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never to be looked at again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DD97861-C103-E1F0-B845-BE6613CF0B1C}"/>
              </a:ext>
            </a:extLst>
          </p:cNvPr>
          <p:cNvGrpSpPr/>
          <p:nvPr/>
        </p:nvGrpSpPr>
        <p:grpSpPr>
          <a:xfrm>
            <a:off x="1953136" y="3687190"/>
            <a:ext cx="1875115" cy="1757364"/>
            <a:chOff x="1464852" y="2765392"/>
            <a:chExt cx="1406336" cy="1318023"/>
          </a:xfrm>
        </p:grpSpPr>
        <p:sp>
          <p:nvSpPr>
            <p:cNvPr id="2" name="Content Placeholder 2">
              <a:extLst>
                <a:ext uri="{FF2B5EF4-FFF2-40B4-BE49-F238E27FC236}">
                  <a16:creationId xmlns:a16="http://schemas.microsoft.com/office/drawing/2014/main" id="{6155EE11-73DF-3645-1C0D-F27B83D6123E}"/>
                </a:ext>
              </a:extLst>
            </p:cNvPr>
            <p:cNvSpPr txBox="1">
              <a:spLocks/>
            </p:cNvSpPr>
            <p:nvPr/>
          </p:nvSpPr>
          <p:spPr>
            <a:xfrm>
              <a:off x="1464852" y="3733596"/>
              <a:ext cx="1406336" cy="349819"/>
            </a:xfrm>
            <a:prstGeom prst="rect">
              <a:avLst/>
            </a:prstGeom>
            <a:ln>
              <a:noFill/>
            </a:ln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4377">
                <a:lnSpc>
                  <a:spcPct val="100000"/>
                </a:lnSpc>
                <a:spcBef>
                  <a:spcPts val="1200"/>
                </a:spcBef>
                <a:spcAft>
                  <a:spcPts val="1200"/>
                </a:spcAft>
                <a:buNone/>
                <a:defRPr/>
              </a:pPr>
              <a:r>
                <a:rPr lang="en-US" sz="2133" b="1">
                  <a:solidFill>
                    <a:prstClr val="white"/>
                  </a:solidFill>
                  <a:latin typeface="Fira Sans" panose="020B0503050000020004" pitchFamily="34" charset="0"/>
                  <a:ea typeface="Fira Sans" panose="020B0503050000020004" pitchFamily="34" charset="0"/>
                </a:rPr>
                <a:t>Create Data</a:t>
              </a:r>
            </a:p>
          </p:txBody>
        </p:sp>
        <p:pic>
          <p:nvPicPr>
            <p:cNvPr id="6" name="Graphic 5">
              <a:extLst>
                <a:ext uri="{FF2B5EF4-FFF2-40B4-BE49-F238E27FC236}">
                  <a16:creationId xmlns:a16="http://schemas.microsoft.com/office/drawing/2014/main" id="{37B1B055-A1C6-A68B-24CF-F0F0DC1737A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61620" y="2765392"/>
              <a:ext cx="812800" cy="812800"/>
            </a:xfrm>
            <a:prstGeom prst="rect">
              <a:avLst/>
            </a:prstGeom>
          </p:spPr>
        </p:pic>
      </p:grpSp>
      <p:pic>
        <p:nvPicPr>
          <p:cNvPr id="8" name="Graphic 7">
            <a:extLst>
              <a:ext uri="{FF2B5EF4-FFF2-40B4-BE49-F238E27FC236}">
                <a16:creationId xmlns:a16="http://schemas.microsoft.com/office/drawing/2014/main" id="{15D1DE9F-164D-63F3-431A-F62F0D3E73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78688" y="2553335"/>
            <a:ext cx="801523" cy="8015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CAE3FB0-5070-7486-91D9-5BC8F8180EBC}"/>
              </a:ext>
            </a:extLst>
          </p:cNvPr>
          <p:cNvSpPr txBox="1">
            <a:spLocks/>
          </p:cNvSpPr>
          <p:nvPr/>
        </p:nvSpPr>
        <p:spPr>
          <a:xfrm>
            <a:off x="8716205" y="2723161"/>
            <a:ext cx="1256711" cy="4618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Paper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23933E4B-057C-D5A0-1F74-92A36380B0A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180968" y="3812170"/>
            <a:ext cx="958753" cy="958753"/>
          </a:xfrm>
          <a:prstGeom prst="rect">
            <a:avLst/>
          </a:prstGeom>
        </p:spPr>
      </p:pic>
      <p:pic>
        <p:nvPicPr>
          <p:cNvPr id="14" name="Graphic 13">
            <a:extLst>
              <a:ext uri="{FF2B5EF4-FFF2-40B4-BE49-F238E27FC236}">
                <a16:creationId xmlns:a16="http://schemas.microsoft.com/office/drawing/2014/main" id="{2C627C53-B4B0-1134-B491-811B12A3661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966183" y="4185486"/>
            <a:ext cx="626533" cy="626533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8624D9A-E2C3-7623-26AB-0F1EC7A52C30}"/>
              </a:ext>
            </a:extLst>
          </p:cNvPr>
          <p:cNvCxnSpPr/>
          <p:nvPr/>
        </p:nvCxnSpPr>
        <p:spPr>
          <a:xfrm>
            <a:off x="3753398" y="4299784"/>
            <a:ext cx="909561" cy="0"/>
          </a:xfrm>
          <a:prstGeom prst="straightConnector1">
            <a:avLst/>
          </a:prstGeom>
          <a:ln w="28575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9B24AA6-7EEE-A6A2-ED7B-36450B19CD83}"/>
              </a:ext>
            </a:extLst>
          </p:cNvPr>
          <p:cNvCxnSpPr/>
          <p:nvPr/>
        </p:nvCxnSpPr>
        <p:spPr>
          <a:xfrm>
            <a:off x="6633208" y="4299784"/>
            <a:ext cx="909561" cy="0"/>
          </a:xfrm>
          <a:prstGeom prst="straightConnector1">
            <a:avLst/>
          </a:prstGeom>
          <a:ln w="2857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F5F8692E-C65D-3906-7E72-F62FDD9432BD}"/>
              </a:ext>
            </a:extLst>
          </p:cNvPr>
          <p:cNvCxnSpPr>
            <a:cxnSpLocks/>
          </p:cNvCxnSpPr>
          <p:nvPr/>
        </p:nvCxnSpPr>
        <p:spPr>
          <a:xfrm flipV="1">
            <a:off x="6562456" y="3403239"/>
            <a:ext cx="906597" cy="462931"/>
          </a:xfrm>
          <a:prstGeom prst="straightConnector1">
            <a:avLst/>
          </a:prstGeom>
          <a:ln w="28575">
            <a:solidFill>
              <a:schemeClr val="bg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phic 21">
            <a:extLst>
              <a:ext uri="{FF2B5EF4-FFF2-40B4-BE49-F238E27FC236}">
                <a16:creationId xmlns:a16="http://schemas.microsoft.com/office/drawing/2014/main" id="{8EDCF306-7B34-F21F-6177-E45829890D5C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966183" y="5677779"/>
            <a:ext cx="627727" cy="627727"/>
          </a:xfrm>
          <a:prstGeom prst="rect">
            <a:avLst/>
          </a:prstGeom>
        </p:spPr>
      </p:pic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6F9B9D6-A71A-0FF3-2DF6-38166FFE27E3}"/>
              </a:ext>
            </a:extLst>
          </p:cNvPr>
          <p:cNvCxnSpPr>
            <a:cxnSpLocks/>
          </p:cNvCxnSpPr>
          <p:nvPr/>
        </p:nvCxnSpPr>
        <p:spPr>
          <a:xfrm>
            <a:off x="8279449" y="4920275"/>
            <a:ext cx="0" cy="524279"/>
          </a:xfrm>
          <a:prstGeom prst="straightConnector1">
            <a:avLst/>
          </a:prstGeom>
          <a:ln w="28575">
            <a:solidFill>
              <a:schemeClr val="bg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451CFBA3-5424-9005-94EC-35D8ECF0DC56}"/>
              </a:ext>
            </a:extLst>
          </p:cNvPr>
          <p:cNvSpPr txBox="1">
            <a:spLocks/>
          </p:cNvSpPr>
          <p:nvPr/>
        </p:nvSpPr>
        <p:spPr>
          <a:xfrm>
            <a:off x="8758713" y="5754530"/>
            <a:ext cx="2448048" cy="74690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Data loss &amp; research waste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046DF17-606A-69C2-6600-B39C8BBA053A}"/>
              </a:ext>
            </a:extLst>
          </p:cNvPr>
          <p:cNvSpPr txBox="1">
            <a:spLocks/>
          </p:cNvSpPr>
          <p:nvPr/>
        </p:nvSpPr>
        <p:spPr>
          <a:xfrm>
            <a:off x="990588" y="1096735"/>
            <a:ext cx="10216173" cy="80152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We used to mistreat research data</a:t>
            </a:r>
          </a:p>
        </p:txBody>
      </p:sp>
    </p:spTree>
    <p:extLst>
      <p:ext uri="{BB962C8B-B14F-4D97-AF65-F5344CB8AC3E}">
        <p14:creationId xmlns:p14="http://schemas.microsoft.com/office/powerpoint/2010/main" val="271687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/>
      <p:bldP spid="2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D5CE6B27-911E-EADA-6600-67C54896D543}"/>
              </a:ext>
            </a:extLst>
          </p:cNvPr>
          <p:cNvSpPr txBox="1">
            <a:spLocks/>
          </p:cNvSpPr>
          <p:nvPr/>
        </p:nvSpPr>
        <p:spPr>
          <a:xfrm>
            <a:off x="1347009" y="834929"/>
            <a:ext cx="9536175" cy="8894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2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We can take care of data better in a lifecycle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41929E4D-4B09-AC5C-682F-83704F656579}"/>
              </a:ext>
            </a:extLst>
          </p:cNvPr>
          <p:cNvSpPr txBox="1"/>
          <p:nvPr/>
        </p:nvSpPr>
        <p:spPr>
          <a:xfrm>
            <a:off x="5399747" y="6529706"/>
            <a:ext cx="68194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en-US" sz="1400" dirty="0">
                <a:solidFill>
                  <a:srgbClr val="7F7F7F"/>
                </a:solidFill>
                <a:latin typeface="Fira Sans"/>
                <a:cs typeface="Fira Sans"/>
              </a:rPr>
              <a:t>From TU/e Research Data Management Handbook: https://</a:t>
            </a:r>
            <a:r>
              <a:rPr lang="en-US" sz="1400" dirty="0" err="1">
                <a:solidFill>
                  <a:srgbClr val="7F7F7F"/>
                </a:solidFill>
                <a:latin typeface="Fira Sans"/>
                <a:cs typeface="Fira Sans"/>
              </a:rPr>
              <a:t>rdm.tue.nl</a:t>
            </a:r>
            <a:r>
              <a:rPr lang="en-US" sz="1400" dirty="0">
                <a:solidFill>
                  <a:srgbClr val="7F7F7F"/>
                </a:solidFill>
                <a:latin typeface="Fira Sans"/>
                <a:cs typeface="Fira Sans"/>
              </a:rPr>
              <a:t>/docs/intro</a:t>
            </a:r>
            <a:endParaRPr lang="en-US" sz="1400" dirty="0"/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9EAF60C-6D55-3EE4-FD18-E73899C24DBC}"/>
              </a:ext>
            </a:extLst>
          </p:cNvPr>
          <p:cNvPicPr/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3259326" y="1509797"/>
            <a:ext cx="5673348" cy="516863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9729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DD7BD-6E33-7514-CC0A-E817BBE377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7900" y="2874592"/>
            <a:ext cx="10396785" cy="1325563"/>
          </a:xfrm>
        </p:spPr>
        <p:txBody>
          <a:bodyPr/>
          <a:lstStyle/>
          <a:p>
            <a:r>
              <a:rPr lang="en-US" dirty="0"/>
              <a:t>Plan ahead to avoid </a:t>
            </a:r>
            <a:r>
              <a:rPr lang="en-US" dirty="0">
                <a:solidFill>
                  <a:schemeClr val="accent2"/>
                </a:solidFill>
              </a:rPr>
              <a:t>hassle at the end</a:t>
            </a:r>
          </a:p>
        </p:txBody>
      </p:sp>
    </p:spTree>
    <p:extLst>
      <p:ext uri="{BB962C8B-B14F-4D97-AF65-F5344CB8AC3E}">
        <p14:creationId xmlns:p14="http://schemas.microsoft.com/office/powerpoint/2010/main" val="33291243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A05BA4-A7F9-485A-5073-B98EE614C2A1}"/>
              </a:ext>
            </a:extLst>
          </p:cNvPr>
          <p:cNvCxnSpPr>
            <a:cxnSpLocks/>
          </p:cNvCxnSpPr>
          <p:nvPr/>
        </p:nvCxnSpPr>
        <p:spPr>
          <a:xfrm>
            <a:off x="1531959" y="5449677"/>
            <a:ext cx="967586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BBD85FE-FAED-18AC-8CEE-B9D86E4CA50F}"/>
              </a:ext>
            </a:extLst>
          </p:cNvPr>
          <p:cNvSpPr/>
          <p:nvPr/>
        </p:nvSpPr>
        <p:spPr>
          <a:xfrm flipH="1">
            <a:off x="1972635" y="462144"/>
            <a:ext cx="8983024" cy="4680355"/>
          </a:xfrm>
          <a:custGeom>
            <a:avLst/>
            <a:gdLst>
              <a:gd name="connsiteX0" fmla="*/ 0 w 6521985"/>
              <a:gd name="connsiteY0" fmla="*/ 0 h 936433"/>
              <a:gd name="connsiteX1" fmla="*/ 4957590 w 6521985"/>
              <a:gd name="connsiteY1" fmla="*/ 308472 h 936433"/>
              <a:gd name="connsiteX2" fmla="*/ 6521985 w 6521985"/>
              <a:gd name="connsiteY2" fmla="*/ 936433 h 936433"/>
              <a:gd name="connsiteX0" fmla="*/ 0 w 7612655"/>
              <a:gd name="connsiteY0" fmla="*/ 1245531 h 1248404"/>
              <a:gd name="connsiteX1" fmla="*/ 6048260 w 7612655"/>
              <a:gd name="connsiteY1" fmla="*/ 11642 h 1248404"/>
              <a:gd name="connsiteX2" fmla="*/ 7612655 w 7612655"/>
              <a:gd name="connsiteY2" fmla="*/ 639603 h 1248404"/>
              <a:gd name="connsiteX0" fmla="*/ 0 w 7612655"/>
              <a:gd name="connsiteY0" fmla="*/ 1837240 h 1839302"/>
              <a:gd name="connsiteX1" fmla="*/ 1894901 w 7612655"/>
              <a:gd name="connsiteY1" fmla="*/ 8440 h 1839302"/>
              <a:gd name="connsiteX2" fmla="*/ 7612655 w 7612655"/>
              <a:gd name="connsiteY2" fmla="*/ 1231312 h 1839302"/>
              <a:gd name="connsiteX0" fmla="*/ 0 w 7381301"/>
              <a:gd name="connsiteY0" fmla="*/ 1837240 h 2002493"/>
              <a:gd name="connsiteX1" fmla="*/ 1894901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837240 h 2002493"/>
              <a:gd name="connsiteX1" fmla="*/ 2093204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837240 h 2002493"/>
              <a:gd name="connsiteX1" fmla="*/ 2093204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639788 h 1805041"/>
              <a:gd name="connsiteX1" fmla="*/ 3624549 w 7381301"/>
              <a:gd name="connsiteY1" fmla="*/ 9292 h 1805041"/>
              <a:gd name="connsiteX2" fmla="*/ 7381301 w 7381301"/>
              <a:gd name="connsiteY2" fmla="*/ 1805041 h 1805041"/>
              <a:gd name="connsiteX0" fmla="*/ 0 w 7381301"/>
              <a:gd name="connsiteY0" fmla="*/ 1639788 h 1805041"/>
              <a:gd name="connsiteX1" fmla="*/ 3624549 w 7381301"/>
              <a:gd name="connsiteY1" fmla="*/ 9292 h 1805041"/>
              <a:gd name="connsiteX2" fmla="*/ 7381301 w 7381301"/>
              <a:gd name="connsiteY2" fmla="*/ 1805041 h 1805041"/>
              <a:gd name="connsiteX0" fmla="*/ 0 w 7381301"/>
              <a:gd name="connsiteY0" fmla="*/ 1659001 h 1824254"/>
              <a:gd name="connsiteX1" fmla="*/ 3624549 w 7381301"/>
              <a:gd name="connsiteY1" fmla="*/ 28505 h 1824254"/>
              <a:gd name="connsiteX2" fmla="*/ 7381301 w 7381301"/>
              <a:gd name="connsiteY2" fmla="*/ 1824254 h 1824254"/>
              <a:gd name="connsiteX0" fmla="*/ 0 w 7381301"/>
              <a:gd name="connsiteY0" fmla="*/ 2323064 h 2488317"/>
              <a:gd name="connsiteX1" fmla="*/ 3624549 w 7381301"/>
              <a:gd name="connsiteY1" fmla="*/ 692568 h 2488317"/>
              <a:gd name="connsiteX2" fmla="*/ 7381301 w 7381301"/>
              <a:gd name="connsiteY2" fmla="*/ 2488317 h 2488317"/>
              <a:gd name="connsiteX0" fmla="*/ 0 w 7381301"/>
              <a:gd name="connsiteY0" fmla="*/ 2313436 h 2478689"/>
              <a:gd name="connsiteX1" fmla="*/ 3888954 w 7381301"/>
              <a:gd name="connsiteY1" fmla="*/ 693957 h 2478689"/>
              <a:gd name="connsiteX2" fmla="*/ 7381301 w 7381301"/>
              <a:gd name="connsiteY2" fmla="*/ 2478689 h 2478689"/>
              <a:gd name="connsiteX0" fmla="*/ 0 w 7515496"/>
              <a:gd name="connsiteY0" fmla="*/ 1492408 h 2019544"/>
              <a:gd name="connsiteX1" fmla="*/ 5277079 w 7515496"/>
              <a:gd name="connsiteY1" fmla="*/ 842413 h 2019544"/>
              <a:gd name="connsiteX2" fmla="*/ 7381301 w 7515496"/>
              <a:gd name="connsiteY2" fmla="*/ 1657661 h 2019544"/>
              <a:gd name="connsiteX0" fmla="*/ 0 w 7381301"/>
              <a:gd name="connsiteY0" fmla="*/ 1133406 h 1314160"/>
              <a:gd name="connsiteX1" fmla="*/ 5277079 w 7381301"/>
              <a:gd name="connsiteY1" fmla="*/ 483411 h 1314160"/>
              <a:gd name="connsiteX2" fmla="*/ 7381301 w 7381301"/>
              <a:gd name="connsiteY2" fmla="*/ 1298659 h 1314160"/>
              <a:gd name="connsiteX0" fmla="*/ 0 w 7381301"/>
              <a:gd name="connsiteY0" fmla="*/ 1168111 h 1348865"/>
              <a:gd name="connsiteX1" fmla="*/ 4098276 w 7381301"/>
              <a:gd name="connsiteY1" fmla="*/ 18684 h 1348865"/>
              <a:gd name="connsiteX2" fmla="*/ 5277079 w 7381301"/>
              <a:gd name="connsiteY2" fmla="*/ 518116 h 1348865"/>
              <a:gd name="connsiteX3" fmla="*/ 7381301 w 7381301"/>
              <a:gd name="connsiteY3" fmla="*/ 1333364 h 1348865"/>
              <a:gd name="connsiteX0" fmla="*/ 0 w 7381301"/>
              <a:gd name="connsiteY0" fmla="*/ 1370997 h 1551751"/>
              <a:gd name="connsiteX1" fmla="*/ 4098276 w 7381301"/>
              <a:gd name="connsiteY1" fmla="*/ 221570 h 1551751"/>
              <a:gd name="connsiteX2" fmla="*/ 5277079 w 7381301"/>
              <a:gd name="connsiteY2" fmla="*/ 721002 h 1551751"/>
              <a:gd name="connsiteX3" fmla="*/ 7381301 w 7381301"/>
              <a:gd name="connsiteY3" fmla="*/ 1536250 h 1551751"/>
              <a:gd name="connsiteX0" fmla="*/ 0 w 7381301"/>
              <a:gd name="connsiteY0" fmla="*/ 1418980 h 1584233"/>
              <a:gd name="connsiteX1" fmla="*/ 1465245 w 7381301"/>
              <a:gd name="connsiteY1" fmla="*/ 214469 h 1584233"/>
              <a:gd name="connsiteX2" fmla="*/ 5277079 w 7381301"/>
              <a:gd name="connsiteY2" fmla="*/ 768985 h 1584233"/>
              <a:gd name="connsiteX3" fmla="*/ 7381301 w 7381301"/>
              <a:gd name="connsiteY3" fmla="*/ 1584233 h 1584233"/>
              <a:gd name="connsiteX0" fmla="*/ 0 w 7381301"/>
              <a:gd name="connsiteY0" fmla="*/ 1769673 h 1934926"/>
              <a:gd name="connsiteX1" fmla="*/ 1465245 w 7381301"/>
              <a:gd name="connsiteY1" fmla="*/ 565162 h 1934926"/>
              <a:gd name="connsiteX2" fmla="*/ 5277079 w 7381301"/>
              <a:gd name="connsiteY2" fmla="*/ 1119678 h 1934926"/>
              <a:gd name="connsiteX3" fmla="*/ 7381301 w 7381301"/>
              <a:gd name="connsiteY3" fmla="*/ 1934926 h 1934926"/>
              <a:gd name="connsiteX0" fmla="*/ 0 w 7381301"/>
              <a:gd name="connsiteY0" fmla="*/ 1755235 h 1920488"/>
              <a:gd name="connsiteX1" fmla="*/ 1465245 w 7381301"/>
              <a:gd name="connsiteY1" fmla="*/ 550724 h 1920488"/>
              <a:gd name="connsiteX2" fmla="*/ 5277079 w 7381301"/>
              <a:gd name="connsiteY2" fmla="*/ 1105240 h 1920488"/>
              <a:gd name="connsiteX3" fmla="*/ 7381301 w 7381301"/>
              <a:gd name="connsiteY3" fmla="*/ 1920488 h 1920488"/>
              <a:gd name="connsiteX0" fmla="*/ 0 w 7381301"/>
              <a:gd name="connsiteY0" fmla="*/ 1459564 h 1624817"/>
              <a:gd name="connsiteX1" fmla="*/ 1465245 w 7381301"/>
              <a:gd name="connsiteY1" fmla="*/ 255053 h 1624817"/>
              <a:gd name="connsiteX2" fmla="*/ 4616067 w 7381301"/>
              <a:gd name="connsiteY2" fmla="*/ 115506 h 1624817"/>
              <a:gd name="connsiteX3" fmla="*/ 7381301 w 7381301"/>
              <a:gd name="connsiteY3" fmla="*/ 1624817 h 1624817"/>
              <a:gd name="connsiteX0" fmla="*/ 0 w 7381301"/>
              <a:gd name="connsiteY0" fmla="*/ 1767719 h 1932972"/>
              <a:gd name="connsiteX1" fmla="*/ 1465245 w 7381301"/>
              <a:gd name="connsiteY1" fmla="*/ 563208 h 1932972"/>
              <a:gd name="connsiteX2" fmla="*/ 4616067 w 7381301"/>
              <a:gd name="connsiteY2" fmla="*/ 423661 h 1932972"/>
              <a:gd name="connsiteX3" fmla="*/ 7381301 w 7381301"/>
              <a:gd name="connsiteY3" fmla="*/ 1932972 h 1932972"/>
              <a:gd name="connsiteX0" fmla="*/ 0 w 7381301"/>
              <a:gd name="connsiteY0" fmla="*/ 2067731 h 2232984"/>
              <a:gd name="connsiteX1" fmla="*/ 1465245 w 7381301"/>
              <a:gd name="connsiteY1" fmla="*/ 863220 h 2232984"/>
              <a:gd name="connsiteX2" fmla="*/ 4616067 w 7381301"/>
              <a:gd name="connsiteY2" fmla="*/ 723673 h 2232984"/>
              <a:gd name="connsiteX3" fmla="*/ 7381301 w 7381301"/>
              <a:gd name="connsiteY3" fmla="*/ 2232984 h 2232984"/>
              <a:gd name="connsiteX0" fmla="*/ 0 w 7381301"/>
              <a:gd name="connsiteY0" fmla="*/ 3357072 h 3522325"/>
              <a:gd name="connsiteX1" fmla="*/ 2192358 w 7381301"/>
              <a:gd name="connsiteY1" fmla="*/ 334778 h 3522325"/>
              <a:gd name="connsiteX2" fmla="*/ 4616067 w 7381301"/>
              <a:gd name="connsiteY2" fmla="*/ 2013014 h 3522325"/>
              <a:gd name="connsiteX3" fmla="*/ 7381301 w 7381301"/>
              <a:gd name="connsiteY3" fmla="*/ 3522325 h 3522325"/>
              <a:gd name="connsiteX0" fmla="*/ 0 w 7381301"/>
              <a:gd name="connsiteY0" fmla="*/ 3453015 h 3618268"/>
              <a:gd name="connsiteX1" fmla="*/ 2192358 w 7381301"/>
              <a:gd name="connsiteY1" fmla="*/ 430721 h 3618268"/>
              <a:gd name="connsiteX2" fmla="*/ 4616067 w 7381301"/>
              <a:gd name="connsiteY2" fmla="*/ 2108957 h 3618268"/>
              <a:gd name="connsiteX3" fmla="*/ 7381301 w 7381301"/>
              <a:gd name="connsiteY3" fmla="*/ 3618268 h 3618268"/>
              <a:gd name="connsiteX0" fmla="*/ 0 w 7381301"/>
              <a:gd name="connsiteY0" fmla="*/ 3367820 h 3533073"/>
              <a:gd name="connsiteX1" fmla="*/ 2192358 w 7381301"/>
              <a:gd name="connsiteY1" fmla="*/ 345526 h 3533073"/>
              <a:gd name="connsiteX2" fmla="*/ 4616067 w 7381301"/>
              <a:gd name="connsiteY2" fmla="*/ 2023762 h 3533073"/>
              <a:gd name="connsiteX3" fmla="*/ 7381301 w 7381301"/>
              <a:gd name="connsiteY3" fmla="*/ 3533073 h 3533073"/>
              <a:gd name="connsiteX0" fmla="*/ 0 w 7381301"/>
              <a:gd name="connsiteY0" fmla="*/ 3025901 h 3191154"/>
              <a:gd name="connsiteX1" fmla="*/ 2192358 w 7381301"/>
              <a:gd name="connsiteY1" fmla="*/ 3607 h 3191154"/>
              <a:gd name="connsiteX2" fmla="*/ 4395729 w 7381301"/>
              <a:gd name="connsiteY2" fmla="*/ 2442609 h 3191154"/>
              <a:gd name="connsiteX3" fmla="*/ 7381301 w 7381301"/>
              <a:gd name="connsiteY3" fmla="*/ 3191154 h 3191154"/>
              <a:gd name="connsiteX0" fmla="*/ 0 w 7381301"/>
              <a:gd name="connsiteY0" fmla="*/ 4156510 h 4321763"/>
              <a:gd name="connsiteX1" fmla="*/ 1233890 w 7381301"/>
              <a:gd name="connsiteY1" fmla="*/ 2350 h 4321763"/>
              <a:gd name="connsiteX2" fmla="*/ 4395729 w 7381301"/>
              <a:gd name="connsiteY2" fmla="*/ 3573218 h 4321763"/>
              <a:gd name="connsiteX3" fmla="*/ 7381301 w 7381301"/>
              <a:gd name="connsiteY3" fmla="*/ 4321763 h 4321763"/>
              <a:gd name="connsiteX0" fmla="*/ 0 w 7381301"/>
              <a:gd name="connsiteY0" fmla="*/ 4162684 h 4327937"/>
              <a:gd name="connsiteX1" fmla="*/ 1233890 w 7381301"/>
              <a:gd name="connsiteY1" fmla="*/ 8524 h 4327937"/>
              <a:gd name="connsiteX2" fmla="*/ 4395729 w 7381301"/>
              <a:gd name="connsiteY2" fmla="*/ 3579392 h 4327937"/>
              <a:gd name="connsiteX3" fmla="*/ 7381301 w 7381301"/>
              <a:gd name="connsiteY3" fmla="*/ 4327937 h 4327937"/>
              <a:gd name="connsiteX0" fmla="*/ 0 w 7381301"/>
              <a:gd name="connsiteY0" fmla="*/ 4155108 h 4320361"/>
              <a:gd name="connsiteX1" fmla="*/ 1233890 w 7381301"/>
              <a:gd name="connsiteY1" fmla="*/ 948 h 4320361"/>
              <a:gd name="connsiteX2" fmla="*/ 2699131 w 7381301"/>
              <a:gd name="connsiteY2" fmla="*/ 3775922 h 4320361"/>
              <a:gd name="connsiteX3" fmla="*/ 7381301 w 7381301"/>
              <a:gd name="connsiteY3" fmla="*/ 4320361 h 4320361"/>
              <a:gd name="connsiteX0" fmla="*/ 0 w 7381301"/>
              <a:gd name="connsiteY0" fmla="*/ 6140188 h 6326909"/>
              <a:gd name="connsiteX1" fmla="*/ 1189823 w 7381301"/>
              <a:gd name="connsiteY1" fmla="*/ 620 h 6326909"/>
              <a:gd name="connsiteX2" fmla="*/ 2699131 w 7381301"/>
              <a:gd name="connsiteY2" fmla="*/ 5761002 h 6326909"/>
              <a:gd name="connsiteX3" fmla="*/ 7381301 w 7381301"/>
              <a:gd name="connsiteY3" fmla="*/ 6305441 h 6326909"/>
              <a:gd name="connsiteX0" fmla="*/ 0 w 7381301"/>
              <a:gd name="connsiteY0" fmla="*/ 6142282 h 6307535"/>
              <a:gd name="connsiteX1" fmla="*/ 1189823 w 7381301"/>
              <a:gd name="connsiteY1" fmla="*/ 2714 h 6307535"/>
              <a:gd name="connsiteX2" fmla="*/ 2886417 w 7381301"/>
              <a:gd name="connsiteY2" fmla="*/ 5373436 h 6307535"/>
              <a:gd name="connsiteX3" fmla="*/ 7381301 w 7381301"/>
              <a:gd name="connsiteY3" fmla="*/ 6307535 h 6307535"/>
              <a:gd name="connsiteX0" fmla="*/ 0 w 7381301"/>
              <a:gd name="connsiteY0" fmla="*/ 6142258 h 6307511"/>
              <a:gd name="connsiteX1" fmla="*/ 1189823 w 7381301"/>
              <a:gd name="connsiteY1" fmla="*/ 2690 h 6307511"/>
              <a:gd name="connsiteX2" fmla="*/ 2886417 w 7381301"/>
              <a:gd name="connsiteY2" fmla="*/ 5373412 h 6307511"/>
              <a:gd name="connsiteX3" fmla="*/ 4702364 w 7381301"/>
              <a:gd name="connsiteY3" fmla="*/ 6069207 h 6307511"/>
              <a:gd name="connsiteX4" fmla="*/ 7381301 w 7381301"/>
              <a:gd name="connsiteY4" fmla="*/ 6307511 h 6307511"/>
              <a:gd name="connsiteX0" fmla="*/ 0 w 7381301"/>
              <a:gd name="connsiteY0" fmla="*/ 6142096 h 6307349"/>
              <a:gd name="connsiteX1" fmla="*/ 1189823 w 7381301"/>
              <a:gd name="connsiteY1" fmla="*/ 2528 h 6307349"/>
              <a:gd name="connsiteX2" fmla="*/ 2886417 w 7381301"/>
              <a:gd name="connsiteY2" fmla="*/ 5373250 h 6307349"/>
              <a:gd name="connsiteX3" fmla="*/ 5859135 w 7381301"/>
              <a:gd name="connsiteY3" fmla="*/ 4306299 h 6307349"/>
              <a:gd name="connsiteX4" fmla="*/ 7381301 w 7381301"/>
              <a:gd name="connsiteY4" fmla="*/ 6307349 h 6307349"/>
              <a:gd name="connsiteX0" fmla="*/ 0 w 7381301"/>
              <a:gd name="connsiteY0" fmla="*/ 6142096 h 6307349"/>
              <a:gd name="connsiteX1" fmla="*/ 1189823 w 7381301"/>
              <a:gd name="connsiteY1" fmla="*/ 2528 h 6307349"/>
              <a:gd name="connsiteX2" fmla="*/ 2886417 w 7381301"/>
              <a:gd name="connsiteY2" fmla="*/ 5373250 h 6307349"/>
              <a:gd name="connsiteX3" fmla="*/ 5859135 w 7381301"/>
              <a:gd name="connsiteY3" fmla="*/ 4306299 h 6307349"/>
              <a:gd name="connsiteX4" fmla="*/ 7381301 w 7381301"/>
              <a:gd name="connsiteY4" fmla="*/ 6307349 h 6307349"/>
              <a:gd name="connsiteX0" fmla="*/ 0 w 7381301"/>
              <a:gd name="connsiteY0" fmla="*/ 6142094 h 6307347"/>
              <a:gd name="connsiteX1" fmla="*/ 1189823 w 7381301"/>
              <a:gd name="connsiteY1" fmla="*/ 2526 h 6307347"/>
              <a:gd name="connsiteX2" fmla="*/ 2886417 w 7381301"/>
              <a:gd name="connsiteY2" fmla="*/ 5373248 h 6307347"/>
              <a:gd name="connsiteX3" fmla="*/ 6024388 w 7381301"/>
              <a:gd name="connsiteY3" fmla="*/ 4269186 h 6307347"/>
              <a:gd name="connsiteX4" fmla="*/ 7381301 w 7381301"/>
              <a:gd name="connsiteY4" fmla="*/ 6307347 h 6307347"/>
              <a:gd name="connsiteX0" fmla="*/ 0 w 7381301"/>
              <a:gd name="connsiteY0" fmla="*/ 6142141 h 6307394"/>
              <a:gd name="connsiteX1" fmla="*/ 1189823 w 7381301"/>
              <a:gd name="connsiteY1" fmla="*/ 2573 h 6307394"/>
              <a:gd name="connsiteX2" fmla="*/ 2886417 w 7381301"/>
              <a:gd name="connsiteY2" fmla="*/ 5373295 h 6307394"/>
              <a:gd name="connsiteX3" fmla="*/ 5043887 w 7381301"/>
              <a:gd name="connsiteY3" fmla="*/ 4825889 h 6307394"/>
              <a:gd name="connsiteX4" fmla="*/ 6024388 w 7381301"/>
              <a:gd name="connsiteY4" fmla="*/ 4269233 h 6307394"/>
              <a:gd name="connsiteX5" fmla="*/ 7381301 w 7381301"/>
              <a:gd name="connsiteY5" fmla="*/ 6307394 h 6307394"/>
              <a:gd name="connsiteX0" fmla="*/ 0 w 7381301"/>
              <a:gd name="connsiteY0" fmla="*/ 6142256 h 6307509"/>
              <a:gd name="connsiteX1" fmla="*/ 1189823 w 7381301"/>
              <a:gd name="connsiteY1" fmla="*/ 2688 h 6307509"/>
              <a:gd name="connsiteX2" fmla="*/ 2886417 w 7381301"/>
              <a:gd name="connsiteY2" fmla="*/ 5373410 h 6307509"/>
              <a:gd name="connsiteX3" fmla="*/ 5187106 w 7381301"/>
              <a:gd name="connsiteY3" fmla="*/ 6050648 h 6307509"/>
              <a:gd name="connsiteX4" fmla="*/ 6024388 w 7381301"/>
              <a:gd name="connsiteY4" fmla="*/ 4269348 h 6307509"/>
              <a:gd name="connsiteX5" fmla="*/ 7381301 w 7381301"/>
              <a:gd name="connsiteY5" fmla="*/ 6307509 h 6307509"/>
              <a:gd name="connsiteX0" fmla="*/ 0 w 7381301"/>
              <a:gd name="connsiteY0" fmla="*/ 6142269 h 6307522"/>
              <a:gd name="connsiteX1" fmla="*/ 1189823 w 7381301"/>
              <a:gd name="connsiteY1" fmla="*/ 2701 h 6307522"/>
              <a:gd name="connsiteX2" fmla="*/ 2886417 w 7381301"/>
              <a:gd name="connsiteY2" fmla="*/ 5373423 h 6307522"/>
              <a:gd name="connsiteX3" fmla="*/ 4206605 w 7381301"/>
              <a:gd name="connsiteY3" fmla="*/ 6199103 h 6307522"/>
              <a:gd name="connsiteX4" fmla="*/ 5187106 w 7381301"/>
              <a:gd name="connsiteY4" fmla="*/ 6050661 h 6307522"/>
              <a:gd name="connsiteX5" fmla="*/ 6024388 w 7381301"/>
              <a:gd name="connsiteY5" fmla="*/ 4269361 h 6307522"/>
              <a:gd name="connsiteX6" fmla="*/ 7381301 w 7381301"/>
              <a:gd name="connsiteY6" fmla="*/ 6307522 h 6307522"/>
              <a:gd name="connsiteX0" fmla="*/ 0 w 7381301"/>
              <a:gd name="connsiteY0" fmla="*/ 6142089 h 6307342"/>
              <a:gd name="connsiteX1" fmla="*/ 1189823 w 7381301"/>
              <a:gd name="connsiteY1" fmla="*/ 2521 h 6307342"/>
              <a:gd name="connsiteX2" fmla="*/ 2886417 w 7381301"/>
              <a:gd name="connsiteY2" fmla="*/ 5373243 h 6307342"/>
              <a:gd name="connsiteX3" fmla="*/ 4184571 w 7381301"/>
              <a:gd name="connsiteY3" fmla="*/ 4194961 h 6307342"/>
              <a:gd name="connsiteX4" fmla="*/ 5187106 w 7381301"/>
              <a:gd name="connsiteY4" fmla="*/ 6050481 h 6307342"/>
              <a:gd name="connsiteX5" fmla="*/ 6024388 w 7381301"/>
              <a:gd name="connsiteY5" fmla="*/ 4269181 h 6307342"/>
              <a:gd name="connsiteX6" fmla="*/ 7381301 w 7381301"/>
              <a:gd name="connsiteY6" fmla="*/ 6307342 h 6307342"/>
              <a:gd name="connsiteX0" fmla="*/ 0 w 7381301"/>
              <a:gd name="connsiteY0" fmla="*/ 6139778 h 6305031"/>
              <a:gd name="connsiteX1" fmla="*/ 1189823 w 7381301"/>
              <a:gd name="connsiteY1" fmla="*/ 210 h 6305031"/>
              <a:gd name="connsiteX2" fmla="*/ 2864383 w 7381301"/>
              <a:gd name="connsiteY2" fmla="*/ 5909036 h 6305031"/>
              <a:gd name="connsiteX3" fmla="*/ 4184571 w 7381301"/>
              <a:gd name="connsiteY3" fmla="*/ 4192650 h 6305031"/>
              <a:gd name="connsiteX4" fmla="*/ 5187106 w 7381301"/>
              <a:gd name="connsiteY4" fmla="*/ 6048170 h 6305031"/>
              <a:gd name="connsiteX5" fmla="*/ 6024388 w 7381301"/>
              <a:gd name="connsiteY5" fmla="*/ 4266870 h 6305031"/>
              <a:gd name="connsiteX6" fmla="*/ 7381301 w 7381301"/>
              <a:gd name="connsiteY6" fmla="*/ 6305031 h 6305031"/>
              <a:gd name="connsiteX0" fmla="*/ 0 w 7381301"/>
              <a:gd name="connsiteY0" fmla="*/ 6139778 h 6305031"/>
              <a:gd name="connsiteX1" fmla="*/ 1189823 w 7381301"/>
              <a:gd name="connsiteY1" fmla="*/ 210 h 6305031"/>
              <a:gd name="connsiteX2" fmla="*/ 2864383 w 7381301"/>
              <a:gd name="connsiteY2" fmla="*/ 5909036 h 6305031"/>
              <a:gd name="connsiteX3" fmla="*/ 4184571 w 7381301"/>
              <a:gd name="connsiteY3" fmla="*/ 4192650 h 6305031"/>
              <a:gd name="connsiteX4" fmla="*/ 5187106 w 7381301"/>
              <a:gd name="connsiteY4" fmla="*/ 6048170 h 6305031"/>
              <a:gd name="connsiteX5" fmla="*/ 6189641 w 7381301"/>
              <a:gd name="connsiteY5" fmla="*/ 4248315 h 6305031"/>
              <a:gd name="connsiteX6" fmla="*/ 7381301 w 7381301"/>
              <a:gd name="connsiteY6" fmla="*/ 6305031 h 6305031"/>
              <a:gd name="connsiteX0" fmla="*/ 0 w 7381301"/>
              <a:gd name="connsiteY0" fmla="*/ 6139778 h 6305031"/>
              <a:gd name="connsiteX1" fmla="*/ 1189823 w 7381301"/>
              <a:gd name="connsiteY1" fmla="*/ 210 h 6305031"/>
              <a:gd name="connsiteX2" fmla="*/ 2864383 w 7381301"/>
              <a:gd name="connsiteY2" fmla="*/ 5909036 h 6305031"/>
              <a:gd name="connsiteX3" fmla="*/ 4184571 w 7381301"/>
              <a:gd name="connsiteY3" fmla="*/ 4192650 h 6305031"/>
              <a:gd name="connsiteX4" fmla="*/ 5187106 w 7381301"/>
              <a:gd name="connsiteY4" fmla="*/ 6048170 h 6305031"/>
              <a:gd name="connsiteX5" fmla="*/ 6266759 w 7381301"/>
              <a:gd name="connsiteY5" fmla="*/ 1093929 h 6305031"/>
              <a:gd name="connsiteX6" fmla="*/ 7381301 w 7381301"/>
              <a:gd name="connsiteY6" fmla="*/ 6305031 h 6305031"/>
              <a:gd name="connsiteX0" fmla="*/ 0 w 7381301"/>
              <a:gd name="connsiteY0" fmla="*/ 6139759 h 6305012"/>
              <a:gd name="connsiteX1" fmla="*/ 1189823 w 7381301"/>
              <a:gd name="connsiteY1" fmla="*/ 191 h 6305012"/>
              <a:gd name="connsiteX2" fmla="*/ 2864383 w 7381301"/>
              <a:gd name="connsiteY2" fmla="*/ 5909017 h 6305012"/>
              <a:gd name="connsiteX3" fmla="*/ 4173554 w 7381301"/>
              <a:gd name="connsiteY3" fmla="*/ 1038245 h 6305012"/>
              <a:gd name="connsiteX4" fmla="*/ 5187106 w 7381301"/>
              <a:gd name="connsiteY4" fmla="*/ 6048151 h 6305012"/>
              <a:gd name="connsiteX5" fmla="*/ 6266759 w 7381301"/>
              <a:gd name="connsiteY5" fmla="*/ 1093910 h 6305012"/>
              <a:gd name="connsiteX6" fmla="*/ 7381301 w 7381301"/>
              <a:gd name="connsiteY6" fmla="*/ 6305012 h 6305012"/>
              <a:gd name="connsiteX0" fmla="*/ 0 w 7381301"/>
              <a:gd name="connsiteY0" fmla="*/ 6139584 h 6304837"/>
              <a:gd name="connsiteX1" fmla="*/ 1189823 w 7381301"/>
              <a:gd name="connsiteY1" fmla="*/ 16 h 6304837"/>
              <a:gd name="connsiteX2" fmla="*/ 2500827 w 7381301"/>
              <a:gd name="connsiteY2" fmla="*/ 6075839 h 6304837"/>
              <a:gd name="connsiteX3" fmla="*/ 4173554 w 7381301"/>
              <a:gd name="connsiteY3" fmla="*/ 1038070 h 6304837"/>
              <a:gd name="connsiteX4" fmla="*/ 5187106 w 7381301"/>
              <a:gd name="connsiteY4" fmla="*/ 6047976 h 6304837"/>
              <a:gd name="connsiteX5" fmla="*/ 6266759 w 7381301"/>
              <a:gd name="connsiteY5" fmla="*/ 1093735 h 6304837"/>
              <a:gd name="connsiteX6" fmla="*/ 7381301 w 7381301"/>
              <a:gd name="connsiteY6" fmla="*/ 6304837 h 6304837"/>
              <a:gd name="connsiteX0" fmla="*/ 0 w 7381301"/>
              <a:gd name="connsiteY0" fmla="*/ 6158138 h 6323391"/>
              <a:gd name="connsiteX1" fmla="*/ 1211857 w 7381301"/>
              <a:gd name="connsiteY1" fmla="*/ 14 h 6323391"/>
              <a:gd name="connsiteX2" fmla="*/ 2500827 w 7381301"/>
              <a:gd name="connsiteY2" fmla="*/ 6094393 h 6323391"/>
              <a:gd name="connsiteX3" fmla="*/ 4173554 w 7381301"/>
              <a:gd name="connsiteY3" fmla="*/ 1056624 h 6323391"/>
              <a:gd name="connsiteX4" fmla="*/ 5187106 w 7381301"/>
              <a:gd name="connsiteY4" fmla="*/ 6066530 h 6323391"/>
              <a:gd name="connsiteX5" fmla="*/ 6266759 w 7381301"/>
              <a:gd name="connsiteY5" fmla="*/ 1112289 h 6323391"/>
              <a:gd name="connsiteX6" fmla="*/ 7381301 w 7381301"/>
              <a:gd name="connsiteY6" fmla="*/ 6323391 h 6323391"/>
              <a:gd name="connsiteX0" fmla="*/ 0 w 7381301"/>
              <a:gd name="connsiteY0" fmla="*/ 6158140 h 6323393"/>
              <a:gd name="connsiteX1" fmla="*/ 1211857 w 7381301"/>
              <a:gd name="connsiteY1" fmla="*/ 16 h 6323393"/>
              <a:gd name="connsiteX2" fmla="*/ 2500827 w 7381301"/>
              <a:gd name="connsiteY2" fmla="*/ 6094395 h 6323393"/>
              <a:gd name="connsiteX3" fmla="*/ 3909149 w 7381301"/>
              <a:gd name="connsiteY3" fmla="*/ 3060590 h 6323393"/>
              <a:gd name="connsiteX4" fmla="*/ 5187106 w 7381301"/>
              <a:gd name="connsiteY4" fmla="*/ 6066532 h 6323393"/>
              <a:gd name="connsiteX5" fmla="*/ 6266759 w 7381301"/>
              <a:gd name="connsiteY5" fmla="*/ 1112291 h 6323393"/>
              <a:gd name="connsiteX6" fmla="*/ 7381301 w 7381301"/>
              <a:gd name="connsiteY6" fmla="*/ 6323393 h 6323393"/>
              <a:gd name="connsiteX0" fmla="*/ 0 w 7381301"/>
              <a:gd name="connsiteY0" fmla="*/ 6158140 h 6323393"/>
              <a:gd name="connsiteX1" fmla="*/ 1211857 w 7381301"/>
              <a:gd name="connsiteY1" fmla="*/ 16 h 6323393"/>
              <a:gd name="connsiteX2" fmla="*/ 2500827 w 7381301"/>
              <a:gd name="connsiteY2" fmla="*/ 6094395 h 6323393"/>
              <a:gd name="connsiteX3" fmla="*/ 3909149 w 7381301"/>
              <a:gd name="connsiteY3" fmla="*/ 3060590 h 6323393"/>
              <a:gd name="connsiteX4" fmla="*/ 5187106 w 7381301"/>
              <a:gd name="connsiteY4" fmla="*/ 6066532 h 6323393"/>
              <a:gd name="connsiteX5" fmla="*/ 6244726 w 7381301"/>
              <a:gd name="connsiteY5" fmla="*/ 3153364 h 6323393"/>
              <a:gd name="connsiteX6" fmla="*/ 7381301 w 7381301"/>
              <a:gd name="connsiteY6" fmla="*/ 6323393 h 6323393"/>
              <a:gd name="connsiteX0" fmla="*/ 0 w 7381301"/>
              <a:gd name="connsiteY0" fmla="*/ 6158140 h 6323393"/>
              <a:gd name="connsiteX1" fmla="*/ 1211857 w 7381301"/>
              <a:gd name="connsiteY1" fmla="*/ 16 h 6323393"/>
              <a:gd name="connsiteX2" fmla="*/ 2500827 w 7381301"/>
              <a:gd name="connsiteY2" fmla="*/ 6094395 h 6323393"/>
              <a:gd name="connsiteX3" fmla="*/ 3909149 w 7381301"/>
              <a:gd name="connsiteY3" fmla="*/ 3060590 h 6323393"/>
              <a:gd name="connsiteX4" fmla="*/ 5154055 w 7381301"/>
              <a:gd name="connsiteY4" fmla="*/ 6103643 h 6323393"/>
              <a:gd name="connsiteX5" fmla="*/ 6244726 w 7381301"/>
              <a:gd name="connsiteY5" fmla="*/ 3153364 h 6323393"/>
              <a:gd name="connsiteX6" fmla="*/ 7381301 w 7381301"/>
              <a:gd name="connsiteY6" fmla="*/ 6323393 h 6323393"/>
              <a:gd name="connsiteX0" fmla="*/ 0 w 7381301"/>
              <a:gd name="connsiteY0" fmla="*/ 6158140 h 6323393"/>
              <a:gd name="connsiteX1" fmla="*/ 1211857 w 7381301"/>
              <a:gd name="connsiteY1" fmla="*/ 16 h 6323393"/>
              <a:gd name="connsiteX2" fmla="*/ 2500827 w 7381301"/>
              <a:gd name="connsiteY2" fmla="*/ 6094395 h 6323393"/>
              <a:gd name="connsiteX3" fmla="*/ 3909149 w 7381301"/>
              <a:gd name="connsiteY3" fmla="*/ 3060590 h 6323393"/>
              <a:gd name="connsiteX4" fmla="*/ 5154055 w 7381301"/>
              <a:gd name="connsiteY4" fmla="*/ 6103643 h 6323393"/>
              <a:gd name="connsiteX5" fmla="*/ 6244726 w 7381301"/>
              <a:gd name="connsiteY5" fmla="*/ 3153364 h 6323393"/>
              <a:gd name="connsiteX6" fmla="*/ 7381301 w 7381301"/>
              <a:gd name="connsiteY6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909149 w 7634689"/>
              <a:gd name="connsiteY3" fmla="*/ 3060590 h 6323393"/>
              <a:gd name="connsiteX4" fmla="*/ 5154055 w 7634689"/>
              <a:gd name="connsiteY4" fmla="*/ 6103643 h 6323393"/>
              <a:gd name="connsiteX5" fmla="*/ 6244726 w 7634689"/>
              <a:gd name="connsiteY5" fmla="*/ 3153364 h 6323393"/>
              <a:gd name="connsiteX6" fmla="*/ 7634689 w 7634689"/>
              <a:gd name="connsiteY6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909149 w 7634689"/>
              <a:gd name="connsiteY3" fmla="*/ 3060590 h 6323393"/>
              <a:gd name="connsiteX4" fmla="*/ 5154055 w 7634689"/>
              <a:gd name="connsiteY4" fmla="*/ 6103643 h 6323393"/>
              <a:gd name="connsiteX5" fmla="*/ 6244726 w 7634689"/>
              <a:gd name="connsiteY5" fmla="*/ 3153364 h 6323393"/>
              <a:gd name="connsiteX6" fmla="*/ 7115058 w 7634689"/>
              <a:gd name="connsiteY6" fmla="*/ 5250103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909149 w 7634689"/>
              <a:gd name="connsiteY3" fmla="*/ 3060590 h 6323393"/>
              <a:gd name="connsiteX4" fmla="*/ 5154055 w 7634689"/>
              <a:gd name="connsiteY4" fmla="*/ 6103643 h 6323393"/>
              <a:gd name="connsiteX5" fmla="*/ 6244726 w 7634689"/>
              <a:gd name="connsiteY5" fmla="*/ 3153364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909149 w 7634689"/>
              <a:gd name="connsiteY3" fmla="*/ 3060590 h 6323393"/>
              <a:gd name="connsiteX4" fmla="*/ 5154055 w 7634689"/>
              <a:gd name="connsiteY4" fmla="*/ 6103643 h 6323393"/>
              <a:gd name="connsiteX5" fmla="*/ 5748967 w 7634689"/>
              <a:gd name="connsiteY5" fmla="*/ 3097697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909149 w 7634689"/>
              <a:gd name="connsiteY3" fmla="*/ 3060590 h 6323393"/>
              <a:gd name="connsiteX4" fmla="*/ 4757448 w 7634689"/>
              <a:gd name="connsiteY4" fmla="*/ 6085088 h 6323393"/>
              <a:gd name="connsiteX5" fmla="*/ 5748967 w 7634689"/>
              <a:gd name="connsiteY5" fmla="*/ 3097697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757448 w 7634689"/>
              <a:gd name="connsiteY4" fmla="*/ 6085088 h 6323393"/>
              <a:gd name="connsiteX5" fmla="*/ 5748967 w 7634689"/>
              <a:gd name="connsiteY5" fmla="*/ 3097697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757448 w 7634689"/>
              <a:gd name="connsiteY4" fmla="*/ 6085088 h 6323393"/>
              <a:gd name="connsiteX5" fmla="*/ 5275242 w 7634689"/>
              <a:gd name="connsiteY5" fmla="*/ 3060586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393891 w 7634689"/>
              <a:gd name="connsiteY4" fmla="*/ 6010868 h 6323393"/>
              <a:gd name="connsiteX5" fmla="*/ 5275242 w 7634689"/>
              <a:gd name="connsiteY5" fmla="*/ 3060586 h 6323393"/>
              <a:gd name="connsiteX6" fmla="*/ 6817603 w 7634689"/>
              <a:gd name="connsiteY6" fmla="*/ 5918090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393891 w 7634689"/>
              <a:gd name="connsiteY4" fmla="*/ 6010868 h 6323393"/>
              <a:gd name="connsiteX5" fmla="*/ 5275242 w 7634689"/>
              <a:gd name="connsiteY5" fmla="*/ 3060586 h 6323393"/>
              <a:gd name="connsiteX6" fmla="*/ 5892186 w 7634689"/>
              <a:gd name="connsiteY6" fmla="*/ 5825315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393891 w 7634689"/>
              <a:gd name="connsiteY4" fmla="*/ 6010868 h 6323393"/>
              <a:gd name="connsiteX5" fmla="*/ 5253208 w 7634689"/>
              <a:gd name="connsiteY5" fmla="*/ 3097697 h 6323393"/>
              <a:gd name="connsiteX6" fmla="*/ 5892186 w 7634689"/>
              <a:gd name="connsiteY6" fmla="*/ 5825315 h 6323393"/>
              <a:gd name="connsiteX7" fmla="*/ 7634689 w 7634689"/>
              <a:gd name="connsiteY7" fmla="*/ 6323393 h 6323393"/>
              <a:gd name="connsiteX0" fmla="*/ 0 w 7634689"/>
              <a:gd name="connsiteY0" fmla="*/ 6158140 h 6323393"/>
              <a:gd name="connsiteX1" fmla="*/ 1211857 w 7634689"/>
              <a:gd name="connsiteY1" fmla="*/ 16 h 6323393"/>
              <a:gd name="connsiteX2" fmla="*/ 2500827 w 7634689"/>
              <a:gd name="connsiteY2" fmla="*/ 6094395 h 6323393"/>
              <a:gd name="connsiteX3" fmla="*/ 3545593 w 7634689"/>
              <a:gd name="connsiteY3" fmla="*/ 3042034 h 6323393"/>
              <a:gd name="connsiteX4" fmla="*/ 4393891 w 7634689"/>
              <a:gd name="connsiteY4" fmla="*/ 6010868 h 6323393"/>
              <a:gd name="connsiteX5" fmla="*/ 5253208 w 7634689"/>
              <a:gd name="connsiteY5" fmla="*/ 2132826 h 6323393"/>
              <a:gd name="connsiteX6" fmla="*/ 5892186 w 7634689"/>
              <a:gd name="connsiteY6" fmla="*/ 5825315 h 6323393"/>
              <a:gd name="connsiteX7" fmla="*/ 7634689 w 7634689"/>
              <a:gd name="connsiteY7" fmla="*/ 6323393 h 6323393"/>
              <a:gd name="connsiteX0" fmla="*/ 0 w 7656722"/>
              <a:gd name="connsiteY0" fmla="*/ 3557282 h 6357375"/>
              <a:gd name="connsiteX1" fmla="*/ 1233890 w 7656722"/>
              <a:gd name="connsiteY1" fmla="*/ 33998 h 6357375"/>
              <a:gd name="connsiteX2" fmla="*/ 2522860 w 7656722"/>
              <a:gd name="connsiteY2" fmla="*/ 6128377 h 6357375"/>
              <a:gd name="connsiteX3" fmla="*/ 3567626 w 7656722"/>
              <a:gd name="connsiteY3" fmla="*/ 3076016 h 6357375"/>
              <a:gd name="connsiteX4" fmla="*/ 4415924 w 7656722"/>
              <a:gd name="connsiteY4" fmla="*/ 6044850 h 6357375"/>
              <a:gd name="connsiteX5" fmla="*/ 5275241 w 7656722"/>
              <a:gd name="connsiteY5" fmla="*/ 2166808 h 6357375"/>
              <a:gd name="connsiteX6" fmla="*/ 5914219 w 7656722"/>
              <a:gd name="connsiteY6" fmla="*/ 5859297 h 6357375"/>
              <a:gd name="connsiteX7" fmla="*/ 7656722 w 7656722"/>
              <a:gd name="connsiteY7" fmla="*/ 6357375 h 6357375"/>
              <a:gd name="connsiteX0" fmla="*/ 0 w 7656722"/>
              <a:gd name="connsiteY0" fmla="*/ 3557282 h 6357375"/>
              <a:gd name="connsiteX1" fmla="*/ 1410160 w 7656722"/>
              <a:gd name="connsiteY1" fmla="*/ 33998 h 6357375"/>
              <a:gd name="connsiteX2" fmla="*/ 2522860 w 7656722"/>
              <a:gd name="connsiteY2" fmla="*/ 6128377 h 6357375"/>
              <a:gd name="connsiteX3" fmla="*/ 3567626 w 7656722"/>
              <a:gd name="connsiteY3" fmla="*/ 3076016 h 6357375"/>
              <a:gd name="connsiteX4" fmla="*/ 4415924 w 7656722"/>
              <a:gd name="connsiteY4" fmla="*/ 6044850 h 6357375"/>
              <a:gd name="connsiteX5" fmla="*/ 5275241 w 7656722"/>
              <a:gd name="connsiteY5" fmla="*/ 2166808 h 6357375"/>
              <a:gd name="connsiteX6" fmla="*/ 5914219 w 7656722"/>
              <a:gd name="connsiteY6" fmla="*/ 5859297 h 6357375"/>
              <a:gd name="connsiteX7" fmla="*/ 7656722 w 7656722"/>
              <a:gd name="connsiteY7" fmla="*/ 6357375 h 6357375"/>
              <a:gd name="connsiteX0" fmla="*/ 0 w 7414351"/>
              <a:gd name="connsiteY0" fmla="*/ 2238805 h 6430539"/>
              <a:gd name="connsiteX1" fmla="*/ 1167789 w 7414351"/>
              <a:gd name="connsiteY1" fmla="*/ 107162 h 6430539"/>
              <a:gd name="connsiteX2" fmla="*/ 2280489 w 7414351"/>
              <a:gd name="connsiteY2" fmla="*/ 6201541 h 6430539"/>
              <a:gd name="connsiteX3" fmla="*/ 3325255 w 7414351"/>
              <a:gd name="connsiteY3" fmla="*/ 3149180 h 6430539"/>
              <a:gd name="connsiteX4" fmla="*/ 4173553 w 7414351"/>
              <a:gd name="connsiteY4" fmla="*/ 6118014 h 6430539"/>
              <a:gd name="connsiteX5" fmla="*/ 5032870 w 7414351"/>
              <a:gd name="connsiteY5" fmla="*/ 2239972 h 6430539"/>
              <a:gd name="connsiteX6" fmla="*/ 5671848 w 7414351"/>
              <a:gd name="connsiteY6" fmla="*/ 5932461 h 6430539"/>
              <a:gd name="connsiteX7" fmla="*/ 7414351 w 7414351"/>
              <a:gd name="connsiteY7" fmla="*/ 6430539 h 6430539"/>
              <a:gd name="connsiteX0" fmla="*/ 0 w 7414351"/>
              <a:gd name="connsiteY0" fmla="*/ 2350673 h 6542407"/>
              <a:gd name="connsiteX1" fmla="*/ 571038 w 7414351"/>
              <a:gd name="connsiteY1" fmla="*/ 1442633 h 6542407"/>
              <a:gd name="connsiteX2" fmla="*/ 1167789 w 7414351"/>
              <a:gd name="connsiteY2" fmla="*/ 219030 h 6542407"/>
              <a:gd name="connsiteX3" fmla="*/ 2280489 w 7414351"/>
              <a:gd name="connsiteY3" fmla="*/ 6313409 h 6542407"/>
              <a:gd name="connsiteX4" fmla="*/ 3325255 w 7414351"/>
              <a:gd name="connsiteY4" fmla="*/ 3261048 h 6542407"/>
              <a:gd name="connsiteX5" fmla="*/ 4173553 w 7414351"/>
              <a:gd name="connsiteY5" fmla="*/ 6229882 h 6542407"/>
              <a:gd name="connsiteX6" fmla="*/ 5032870 w 7414351"/>
              <a:gd name="connsiteY6" fmla="*/ 2351840 h 6542407"/>
              <a:gd name="connsiteX7" fmla="*/ 5671848 w 7414351"/>
              <a:gd name="connsiteY7" fmla="*/ 6044329 h 6542407"/>
              <a:gd name="connsiteX8" fmla="*/ 7414351 w 7414351"/>
              <a:gd name="connsiteY8" fmla="*/ 6542407 h 6542407"/>
              <a:gd name="connsiteX0" fmla="*/ 0 w 7414351"/>
              <a:gd name="connsiteY0" fmla="*/ 2231091 h 6422825"/>
              <a:gd name="connsiteX1" fmla="*/ 438835 w 7414351"/>
              <a:gd name="connsiteY1" fmla="*/ 2399254 h 6422825"/>
              <a:gd name="connsiteX2" fmla="*/ 1167789 w 7414351"/>
              <a:gd name="connsiteY2" fmla="*/ 99448 h 6422825"/>
              <a:gd name="connsiteX3" fmla="*/ 2280489 w 7414351"/>
              <a:gd name="connsiteY3" fmla="*/ 6193827 h 6422825"/>
              <a:gd name="connsiteX4" fmla="*/ 3325255 w 7414351"/>
              <a:gd name="connsiteY4" fmla="*/ 3141466 h 6422825"/>
              <a:gd name="connsiteX5" fmla="*/ 4173553 w 7414351"/>
              <a:gd name="connsiteY5" fmla="*/ 6110300 h 6422825"/>
              <a:gd name="connsiteX6" fmla="*/ 5032870 w 7414351"/>
              <a:gd name="connsiteY6" fmla="*/ 2232258 h 6422825"/>
              <a:gd name="connsiteX7" fmla="*/ 5671848 w 7414351"/>
              <a:gd name="connsiteY7" fmla="*/ 5924747 h 6422825"/>
              <a:gd name="connsiteX8" fmla="*/ 7414351 w 7414351"/>
              <a:gd name="connsiteY8" fmla="*/ 6422825 h 6422825"/>
              <a:gd name="connsiteX0" fmla="*/ 0 w 7987228"/>
              <a:gd name="connsiteY0" fmla="*/ 190018 h 6422825"/>
              <a:gd name="connsiteX1" fmla="*/ 1011712 w 7987228"/>
              <a:gd name="connsiteY1" fmla="*/ 2399254 h 6422825"/>
              <a:gd name="connsiteX2" fmla="*/ 1740666 w 7987228"/>
              <a:gd name="connsiteY2" fmla="*/ 99448 h 6422825"/>
              <a:gd name="connsiteX3" fmla="*/ 2853366 w 7987228"/>
              <a:gd name="connsiteY3" fmla="*/ 6193827 h 6422825"/>
              <a:gd name="connsiteX4" fmla="*/ 3898132 w 7987228"/>
              <a:gd name="connsiteY4" fmla="*/ 3141466 h 6422825"/>
              <a:gd name="connsiteX5" fmla="*/ 4746430 w 7987228"/>
              <a:gd name="connsiteY5" fmla="*/ 6110300 h 6422825"/>
              <a:gd name="connsiteX6" fmla="*/ 5605747 w 7987228"/>
              <a:gd name="connsiteY6" fmla="*/ 2232258 h 6422825"/>
              <a:gd name="connsiteX7" fmla="*/ 6244725 w 7987228"/>
              <a:gd name="connsiteY7" fmla="*/ 5924747 h 6422825"/>
              <a:gd name="connsiteX8" fmla="*/ 7987228 w 7987228"/>
              <a:gd name="connsiteY8" fmla="*/ 6422825 h 6422825"/>
              <a:gd name="connsiteX0" fmla="*/ 0 w 7766891"/>
              <a:gd name="connsiteY0" fmla="*/ 987892 h 6422825"/>
              <a:gd name="connsiteX1" fmla="*/ 791375 w 7766891"/>
              <a:gd name="connsiteY1" fmla="*/ 2399254 h 6422825"/>
              <a:gd name="connsiteX2" fmla="*/ 1520329 w 7766891"/>
              <a:gd name="connsiteY2" fmla="*/ 99448 h 6422825"/>
              <a:gd name="connsiteX3" fmla="*/ 2633029 w 7766891"/>
              <a:gd name="connsiteY3" fmla="*/ 6193827 h 6422825"/>
              <a:gd name="connsiteX4" fmla="*/ 3677795 w 7766891"/>
              <a:gd name="connsiteY4" fmla="*/ 3141466 h 6422825"/>
              <a:gd name="connsiteX5" fmla="*/ 4526093 w 7766891"/>
              <a:gd name="connsiteY5" fmla="*/ 6110300 h 6422825"/>
              <a:gd name="connsiteX6" fmla="*/ 5385410 w 7766891"/>
              <a:gd name="connsiteY6" fmla="*/ 2232258 h 6422825"/>
              <a:gd name="connsiteX7" fmla="*/ 6024388 w 7766891"/>
              <a:gd name="connsiteY7" fmla="*/ 5924747 h 6422825"/>
              <a:gd name="connsiteX8" fmla="*/ 7766891 w 7766891"/>
              <a:gd name="connsiteY8" fmla="*/ 6422825 h 6422825"/>
              <a:gd name="connsiteX0" fmla="*/ 0 w 7766891"/>
              <a:gd name="connsiteY0" fmla="*/ 987892 h 6422825"/>
              <a:gd name="connsiteX1" fmla="*/ 791375 w 7766891"/>
              <a:gd name="connsiteY1" fmla="*/ 2399254 h 6422825"/>
              <a:gd name="connsiteX2" fmla="*/ 1520329 w 7766891"/>
              <a:gd name="connsiteY2" fmla="*/ 99448 h 6422825"/>
              <a:gd name="connsiteX3" fmla="*/ 2633029 w 7766891"/>
              <a:gd name="connsiteY3" fmla="*/ 6193827 h 6422825"/>
              <a:gd name="connsiteX4" fmla="*/ 3677795 w 7766891"/>
              <a:gd name="connsiteY4" fmla="*/ 3141466 h 6422825"/>
              <a:gd name="connsiteX5" fmla="*/ 4526093 w 7766891"/>
              <a:gd name="connsiteY5" fmla="*/ 6110300 h 6422825"/>
              <a:gd name="connsiteX6" fmla="*/ 6024388 w 7766891"/>
              <a:gd name="connsiteY6" fmla="*/ 5924747 h 6422825"/>
              <a:gd name="connsiteX7" fmla="*/ 7766891 w 7766891"/>
              <a:gd name="connsiteY7" fmla="*/ 6422825 h 6422825"/>
              <a:gd name="connsiteX0" fmla="*/ 0 w 7766891"/>
              <a:gd name="connsiteY0" fmla="*/ 987892 h 6627740"/>
              <a:gd name="connsiteX1" fmla="*/ 791375 w 7766891"/>
              <a:gd name="connsiteY1" fmla="*/ 2399254 h 6627740"/>
              <a:gd name="connsiteX2" fmla="*/ 1520329 w 7766891"/>
              <a:gd name="connsiteY2" fmla="*/ 99448 h 6627740"/>
              <a:gd name="connsiteX3" fmla="*/ 2633029 w 7766891"/>
              <a:gd name="connsiteY3" fmla="*/ 6193827 h 6627740"/>
              <a:gd name="connsiteX4" fmla="*/ 4526093 w 7766891"/>
              <a:gd name="connsiteY4" fmla="*/ 6110300 h 6627740"/>
              <a:gd name="connsiteX5" fmla="*/ 6024388 w 7766891"/>
              <a:gd name="connsiteY5" fmla="*/ 5924747 h 6627740"/>
              <a:gd name="connsiteX6" fmla="*/ 7766891 w 7766891"/>
              <a:gd name="connsiteY6" fmla="*/ 6422825 h 6627740"/>
              <a:gd name="connsiteX0" fmla="*/ 0 w 7766891"/>
              <a:gd name="connsiteY0" fmla="*/ 987892 h 6665326"/>
              <a:gd name="connsiteX1" fmla="*/ 791375 w 7766891"/>
              <a:gd name="connsiteY1" fmla="*/ 2399254 h 6665326"/>
              <a:gd name="connsiteX2" fmla="*/ 1520329 w 7766891"/>
              <a:gd name="connsiteY2" fmla="*/ 99448 h 6665326"/>
              <a:gd name="connsiteX3" fmla="*/ 2633029 w 7766891"/>
              <a:gd name="connsiteY3" fmla="*/ 6193827 h 6665326"/>
              <a:gd name="connsiteX4" fmla="*/ 4526093 w 7766891"/>
              <a:gd name="connsiteY4" fmla="*/ 6110300 h 6665326"/>
              <a:gd name="connsiteX5" fmla="*/ 6387944 w 7766891"/>
              <a:gd name="connsiteY5" fmla="*/ 4922765 h 6665326"/>
              <a:gd name="connsiteX6" fmla="*/ 7766891 w 7766891"/>
              <a:gd name="connsiteY6" fmla="*/ 6422825 h 6665326"/>
              <a:gd name="connsiteX0" fmla="*/ 0 w 7766891"/>
              <a:gd name="connsiteY0" fmla="*/ 987892 h 6665324"/>
              <a:gd name="connsiteX1" fmla="*/ 791375 w 7766891"/>
              <a:gd name="connsiteY1" fmla="*/ 2399254 h 6665324"/>
              <a:gd name="connsiteX2" fmla="*/ 1520329 w 7766891"/>
              <a:gd name="connsiteY2" fmla="*/ 99448 h 6665324"/>
              <a:gd name="connsiteX3" fmla="*/ 2633029 w 7766891"/>
              <a:gd name="connsiteY3" fmla="*/ 6193827 h 6665324"/>
              <a:gd name="connsiteX4" fmla="*/ 4526093 w 7766891"/>
              <a:gd name="connsiteY4" fmla="*/ 6110300 h 6665324"/>
              <a:gd name="connsiteX5" fmla="*/ 6387944 w 7766891"/>
              <a:gd name="connsiteY5" fmla="*/ 4922765 h 6665324"/>
              <a:gd name="connsiteX6" fmla="*/ 7766891 w 7766891"/>
              <a:gd name="connsiteY6" fmla="*/ 6422825 h 6665324"/>
              <a:gd name="connsiteX0" fmla="*/ 0 w 7766891"/>
              <a:gd name="connsiteY0" fmla="*/ 987892 h 6610704"/>
              <a:gd name="connsiteX1" fmla="*/ 791375 w 7766891"/>
              <a:gd name="connsiteY1" fmla="*/ 2399254 h 6610704"/>
              <a:gd name="connsiteX2" fmla="*/ 1520329 w 7766891"/>
              <a:gd name="connsiteY2" fmla="*/ 99448 h 6610704"/>
              <a:gd name="connsiteX3" fmla="*/ 2633029 w 7766891"/>
              <a:gd name="connsiteY3" fmla="*/ 6193827 h 6610704"/>
              <a:gd name="connsiteX4" fmla="*/ 4526093 w 7766891"/>
              <a:gd name="connsiteY4" fmla="*/ 6110300 h 6610704"/>
              <a:gd name="connsiteX5" fmla="*/ 7766891 w 7766891"/>
              <a:gd name="connsiteY5" fmla="*/ 6422825 h 6610704"/>
              <a:gd name="connsiteX0" fmla="*/ 0 w 7766891"/>
              <a:gd name="connsiteY0" fmla="*/ 987892 h 6540033"/>
              <a:gd name="connsiteX1" fmla="*/ 791375 w 7766891"/>
              <a:gd name="connsiteY1" fmla="*/ 2399254 h 6540033"/>
              <a:gd name="connsiteX2" fmla="*/ 1520329 w 7766891"/>
              <a:gd name="connsiteY2" fmla="*/ 99448 h 6540033"/>
              <a:gd name="connsiteX3" fmla="*/ 2633029 w 7766891"/>
              <a:gd name="connsiteY3" fmla="*/ 6193827 h 6540033"/>
              <a:gd name="connsiteX4" fmla="*/ 5837100 w 7766891"/>
              <a:gd name="connsiteY4" fmla="*/ 5850527 h 6540033"/>
              <a:gd name="connsiteX5" fmla="*/ 7766891 w 7766891"/>
              <a:gd name="connsiteY5" fmla="*/ 6422825 h 6540033"/>
              <a:gd name="connsiteX0" fmla="*/ 0 w 7766891"/>
              <a:gd name="connsiteY0" fmla="*/ 973823 h 6408757"/>
              <a:gd name="connsiteX1" fmla="*/ 791375 w 7766891"/>
              <a:gd name="connsiteY1" fmla="*/ 2385185 h 6408757"/>
              <a:gd name="connsiteX2" fmla="*/ 1520329 w 7766891"/>
              <a:gd name="connsiteY2" fmla="*/ 85379 h 6408757"/>
              <a:gd name="connsiteX3" fmla="*/ 2577945 w 7766891"/>
              <a:gd name="connsiteY3" fmla="*/ 5845764 h 6408757"/>
              <a:gd name="connsiteX4" fmla="*/ 5837100 w 7766891"/>
              <a:gd name="connsiteY4" fmla="*/ 5836458 h 6408757"/>
              <a:gd name="connsiteX5" fmla="*/ 7766891 w 7766891"/>
              <a:gd name="connsiteY5" fmla="*/ 6408756 h 6408757"/>
              <a:gd name="connsiteX0" fmla="*/ 0 w 7766891"/>
              <a:gd name="connsiteY0" fmla="*/ 973823 h 6408755"/>
              <a:gd name="connsiteX1" fmla="*/ 791375 w 7766891"/>
              <a:gd name="connsiteY1" fmla="*/ 2385185 h 6408755"/>
              <a:gd name="connsiteX2" fmla="*/ 1520329 w 7766891"/>
              <a:gd name="connsiteY2" fmla="*/ 85379 h 6408755"/>
              <a:gd name="connsiteX3" fmla="*/ 2577945 w 7766891"/>
              <a:gd name="connsiteY3" fmla="*/ 5845764 h 6408755"/>
              <a:gd name="connsiteX4" fmla="*/ 5815066 w 7766891"/>
              <a:gd name="connsiteY4" fmla="*/ 5780792 h 6408755"/>
              <a:gd name="connsiteX5" fmla="*/ 7766891 w 7766891"/>
              <a:gd name="connsiteY5" fmla="*/ 6408756 h 6408755"/>
              <a:gd name="connsiteX0" fmla="*/ 0 w 7766891"/>
              <a:gd name="connsiteY0" fmla="*/ 1125972 h 6560906"/>
              <a:gd name="connsiteX1" fmla="*/ 1520329 w 7766891"/>
              <a:gd name="connsiteY1" fmla="*/ 237528 h 6560906"/>
              <a:gd name="connsiteX2" fmla="*/ 2577945 w 7766891"/>
              <a:gd name="connsiteY2" fmla="*/ 5997913 h 6560906"/>
              <a:gd name="connsiteX3" fmla="*/ 5815066 w 7766891"/>
              <a:gd name="connsiteY3" fmla="*/ 5932941 h 6560906"/>
              <a:gd name="connsiteX4" fmla="*/ 7766891 w 7766891"/>
              <a:gd name="connsiteY4" fmla="*/ 6560905 h 6560906"/>
              <a:gd name="connsiteX0" fmla="*/ 0 w 7766891"/>
              <a:gd name="connsiteY0" fmla="*/ 969557 h 6404489"/>
              <a:gd name="connsiteX1" fmla="*/ 958436 w 7766891"/>
              <a:gd name="connsiteY1" fmla="*/ 259385 h 6404489"/>
              <a:gd name="connsiteX2" fmla="*/ 2577945 w 7766891"/>
              <a:gd name="connsiteY2" fmla="*/ 5841498 h 6404489"/>
              <a:gd name="connsiteX3" fmla="*/ 5815066 w 7766891"/>
              <a:gd name="connsiteY3" fmla="*/ 5776526 h 6404489"/>
              <a:gd name="connsiteX4" fmla="*/ 7766891 w 7766891"/>
              <a:gd name="connsiteY4" fmla="*/ 6404490 h 6404489"/>
              <a:gd name="connsiteX0" fmla="*/ 0 w 7766891"/>
              <a:gd name="connsiteY0" fmla="*/ 784356 h 6219290"/>
              <a:gd name="connsiteX1" fmla="*/ 898659 w 7766891"/>
              <a:gd name="connsiteY1" fmla="*/ 292072 h 6219290"/>
              <a:gd name="connsiteX2" fmla="*/ 2577945 w 7766891"/>
              <a:gd name="connsiteY2" fmla="*/ 5656297 h 6219290"/>
              <a:gd name="connsiteX3" fmla="*/ 5815066 w 7766891"/>
              <a:gd name="connsiteY3" fmla="*/ 5591325 h 6219290"/>
              <a:gd name="connsiteX4" fmla="*/ 7766891 w 7766891"/>
              <a:gd name="connsiteY4" fmla="*/ 6219289 h 6219290"/>
              <a:gd name="connsiteX0" fmla="*/ 0 w 7838623"/>
              <a:gd name="connsiteY0" fmla="*/ 464701 h 6355216"/>
              <a:gd name="connsiteX1" fmla="*/ 970391 w 7838623"/>
              <a:gd name="connsiteY1" fmla="*/ 428000 h 6355216"/>
              <a:gd name="connsiteX2" fmla="*/ 2649677 w 7838623"/>
              <a:gd name="connsiteY2" fmla="*/ 5792225 h 6355216"/>
              <a:gd name="connsiteX3" fmla="*/ 5886798 w 7838623"/>
              <a:gd name="connsiteY3" fmla="*/ 5727253 h 6355216"/>
              <a:gd name="connsiteX4" fmla="*/ 7838623 w 7838623"/>
              <a:gd name="connsiteY4" fmla="*/ 6355217 h 6355216"/>
              <a:gd name="connsiteX0" fmla="*/ 0 w 7838623"/>
              <a:gd name="connsiteY0" fmla="*/ 445644 h 6336161"/>
              <a:gd name="connsiteX1" fmla="*/ 970391 w 7838623"/>
              <a:gd name="connsiteY1" fmla="*/ 408943 h 6336161"/>
              <a:gd name="connsiteX2" fmla="*/ 2649677 w 7838623"/>
              <a:gd name="connsiteY2" fmla="*/ 5773168 h 6336161"/>
              <a:gd name="connsiteX3" fmla="*/ 5886798 w 7838623"/>
              <a:gd name="connsiteY3" fmla="*/ 5708196 h 6336161"/>
              <a:gd name="connsiteX4" fmla="*/ 7838623 w 7838623"/>
              <a:gd name="connsiteY4" fmla="*/ 6336160 h 6336161"/>
              <a:gd name="connsiteX0" fmla="*/ 0 w 7838623"/>
              <a:gd name="connsiteY0" fmla="*/ 403122 h 6293637"/>
              <a:gd name="connsiteX1" fmla="*/ 1066033 w 7838623"/>
              <a:gd name="connsiteY1" fmla="*/ 425843 h 6293637"/>
              <a:gd name="connsiteX2" fmla="*/ 2649677 w 7838623"/>
              <a:gd name="connsiteY2" fmla="*/ 5730646 h 6293637"/>
              <a:gd name="connsiteX3" fmla="*/ 5886798 w 7838623"/>
              <a:gd name="connsiteY3" fmla="*/ 5665674 h 6293637"/>
              <a:gd name="connsiteX4" fmla="*/ 7838623 w 7838623"/>
              <a:gd name="connsiteY4" fmla="*/ 6293638 h 6293637"/>
              <a:gd name="connsiteX0" fmla="*/ 0 w 7838623"/>
              <a:gd name="connsiteY0" fmla="*/ 368089 h 6258606"/>
              <a:gd name="connsiteX1" fmla="*/ 1066033 w 7838623"/>
              <a:gd name="connsiteY1" fmla="*/ 390810 h 6258606"/>
              <a:gd name="connsiteX2" fmla="*/ 2649677 w 7838623"/>
              <a:gd name="connsiteY2" fmla="*/ 5695613 h 6258606"/>
              <a:gd name="connsiteX3" fmla="*/ 5886798 w 7838623"/>
              <a:gd name="connsiteY3" fmla="*/ 5630641 h 6258606"/>
              <a:gd name="connsiteX4" fmla="*/ 7838623 w 7838623"/>
              <a:gd name="connsiteY4" fmla="*/ 6258605 h 6258606"/>
              <a:gd name="connsiteX0" fmla="*/ 0 w 7838623"/>
              <a:gd name="connsiteY0" fmla="*/ 134537 h 6025053"/>
              <a:gd name="connsiteX1" fmla="*/ 1066033 w 7838623"/>
              <a:gd name="connsiteY1" fmla="*/ 157258 h 6025053"/>
              <a:gd name="connsiteX2" fmla="*/ 2649677 w 7838623"/>
              <a:gd name="connsiteY2" fmla="*/ 5462061 h 6025053"/>
              <a:gd name="connsiteX3" fmla="*/ 5886798 w 7838623"/>
              <a:gd name="connsiteY3" fmla="*/ 5397089 h 6025053"/>
              <a:gd name="connsiteX4" fmla="*/ 7838623 w 7838623"/>
              <a:gd name="connsiteY4" fmla="*/ 6025053 h 6025053"/>
              <a:gd name="connsiteX0" fmla="*/ 0 w 7838623"/>
              <a:gd name="connsiteY0" fmla="*/ 106848 h 5997364"/>
              <a:gd name="connsiteX1" fmla="*/ 1066033 w 7838623"/>
              <a:gd name="connsiteY1" fmla="*/ 129569 h 5997364"/>
              <a:gd name="connsiteX2" fmla="*/ 2649677 w 7838623"/>
              <a:gd name="connsiteY2" fmla="*/ 5434372 h 5997364"/>
              <a:gd name="connsiteX3" fmla="*/ 5886798 w 7838623"/>
              <a:gd name="connsiteY3" fmla="*/ 5369400 h 5997364"/>
              <a:gd name="connsiteX4" fmla="*/ 7838623 w 7838623"/>
              <a:gd name="connsiteY4" fmla="*/ 5997364 h 5997364"/>
              <a:gd name="connsiteX0" fmla="*/ 0 w 7838623"/>
              <a:gd name="connsiteY0" fmla="*/ 106848 h 6039677"/>
              <a:gd name="connsiteX1" fmla="*/ 1066033 w 7838623"/>
              <a:gd name="connsiteY1" fmla="*/ 129569 h 6039677"/>
              <a:gd name="connsiteX2" fmla="*/ 2649677 w 7838623"/>
              <a:gd name="connsiteY2" fmla="*/ 5434372 h 6039677"/>
              <a:gd name="connsiteX3" fmla="*/ 5719426 w 7838623"/>
              <a:gd name="connsiteY3" fmla="*/ 5983446 h 6039677"/>
              <a:gd name="connsiteX4" fmla="*/ 7838623 w 7838623"/>
              <a:gd name="connsiteY4" fmla="*/ 5997364 h 6039677"/>
              <a:gd name="connsiteX0" fmla="*/ 0 w 7838623"/>
              <a:gd name="connsiteY0" fmla="*/ 106848 h 6038726"/>
              <a:gd name="connsiteX1" fmla="*/ 1066033 w 7838623"/>
              <a:gd name="connsiteY1" fmla="*/ 129569 h 6038726"/>
              <a:gd name="connsiteX2" fmla="*/ 2649677 w 7838623"/>
              <a:gd name="connsiteY2" fmla="*/ 5434372 h 6038726"/>
              <a:gd name="connsiteX3" fmla="*/ 7838623 w 7838623"/>
              <a:gd name="connsiteY3" fmla="*/ 5997364 h 6038726"/>
              <a:gd name="connsiteX0" fmla="*/ 0 w 7838623"/>
              <a:gd name="connsiteY0" fmla="*/ 379448 h 6311324"/>
              <a:gd name="connsiteX1" fmla="*/ 1066033 w 7838623"/>
              <a:gd name="connsiteY1" fmla="*/ 402169 h 6311324"/>
              <a:gd name="connsiteX2" fmla="*/ 2900737 w 7838623"/>
              <a:gd name="connsiteY2" fmla="*/ 5706972 h 6311324"/>
              <a:gd name="connsiteX3" fmla="*/ 7838623 w 7838623"/>
              <a:gd name="connsiteY3" fmla="*/ 6269964 h 6311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38623" h="6311324">
                <a:moveTo>
                  <a:pt x="0" y="379448"/>
                </a:moveTo>
                <a:cubicBezTo>
                  <a:pt x="89586" y="372627"/>
                  <a:pt x="582577" y="-485752"/>
                  <a:pt x="1066033" y="402169"/>
                </a:cubicBezTo>
                <a:cubicBezTo>
                  <a:pt x="1549489" y="1290090"/>
                  <a:pt x="1771972" y="4729006"/>
                  <a:pt x="2900737" y="5706972"/>
                </a:cubicBezTo>
                <a:cubicBezTo>
                  <a:pt x="4029502" y="6684938"/>
                  <a:pt x="6757593" y="6152674"/>
                  <a:pt x="7838623" y="6269964"/>
                </a:cubicBezTo>
              </a:path>
            </a:pathLst>
          </a:cu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1C33860-A936-056A-A950-752CFA59A577}"/>
              </a:ext>
            </a:extLst>
          </p:cNvPr>
          <p:cNvSpPr txBox="1">
            <a:spLocks/>
          </p:cNvSpPr>
          <p:nvPr/>
        </p:nvSpPr>
        <p:spPr>
          <a:xfrm>
            <a:off x="9379017" y="5651369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End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6D46EF-0F65-144C-BFCB-AF713477426D}"/>
              </a:ext>
            </a:extLst>
          </p:cNvPr>
          <p:cNvSpPr txBox="1">
            <a:spLocks/>
          </p:cNvSpPr>
          <p:nvPr/>
        </p:nvSpPr>
        <p:spPr>
          <a:xfrm>
            <a:off x="448021" y="5651369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Start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C6F8F94-1E7F-7DFF-53B4-7D3C572E5FB5}"/>
              </a:ext>
            </a:extLst>
          </p:cNvPr>
          <p:cNvCxnSpPr>
            <a:cxnSpLocks/>
          </p:cNvCxnSpPr>
          <p:nvPr/>
        </p:nvCxnSpPr>
        <p:spPr>
          <a:xfrm flipV="1">
            <a:off x="1531959" y="1329362"/>
            <a:ext cx="0" cy="412031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08B6A1D3-E46E-979B-69BA-A52D229E41A5}"/>
              </a:ext>
            </a:extLst>
          </p:cNvPr>
          <p:cNvSpPr txBox="1">
            <a:spLocks/>
          </p:cNvSpPr>
          <p:nvPr/>
        </p:nvSpPr>
        <p:spPr>
          <a:xfrm>
            <a:off x="381305" y="795638"/>
            <a:ext cx="115065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Effort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F1A0998-778F-CCE5-8A43-F5D5F96AD01D}"/>
              </a:ext>
            </a:extLst>
          </p:cNvPr>
          <p:cNvSpPr txBox="1">
            <a:spLocks/>
          </p:cNvSpPr>
          <p:nvPr/>
        </p:nvSpPr>
        <p:spPr>
          <a:xfrm>
            <a:off x="834831" y="3770021"/>
            <a:ext cx="3995453" cy="100715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Fira Sans" panose="020B0503050000020004" pitchFamily="34" charset="0"/>
                <a:ea typeface="Fira Sans" panose="020B0503050000020004" pitchFamily="34" charset="0"/>
              </a:rPr>
              <a:t>“No time to spend for planning now.”</a:t>
            </a:r>
            <a:endParaRPr lang="en-NL" sz="32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072585C-409A-2993-8133-A02E9DD0B50E}"/>
              </a:ext>
            </a:extLst>
          </p:cNvPr>
          <p:cNvSpPr txBox="1">
            <a:spLocks/>
          </p:cNvSpPr>
          <p:nvPr/>
        </p:nvSpPr>
        <p:spPr>
          <a:xfrm>
            <a:off x="8270274" y="857881"/>
            <a:ext cx="3178695" cy="8111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“What did I do again?”</a:t>
            </a:r>
            <a:endParaRPr lang="en-NL" sz="32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C6B36BF-1863-5238-9ABB-6498D08623C1}"/>
              </a:ext>
            </a:extLst>
          </p:cNvPr>
          <p:cNvSpPr txBox="1">
            <a:spLocks/>
          </p:cNvSpPr>
          <p:nvPr/>
        </p:nvSpPr>
        <p:spPr>
          <a:xfrm>
            <a:off x="8270275" y="2228215"/>
            <a:ext cx="3178695" cy="8111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“Where’s my data?”</a:t>
            </a:r>
            <a:endParaRPr lang="en-NL" sz="32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15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  <p:bldP spid="13" grpId="0"/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6CC6C-E847-8F98-18E4-5DED1EE9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Ideal: </a:t>
            </a:r>
            <a:br>
              <a:rPr lang="en-US" sz="6400" dirty="0"/>
            </a:br>
            <a:r>
              <a:rPr lang="en-US" sz="6400" dirty="0"/>
              <a:t>Start with the end in mind</a:t>
            </a:r>
            <a:endParaRPr lang="en-NL" sz="6400"/>
          </a:p>
        </p:txBody>
      </p:sp>
    </p:spTree>
    <p:extLst>
      <p:ext uri="{BB962C8B-B14F-4D97-AF65-F5344CB8AC3E}">
        <p14:creationId xmlns:p14="http://schemas.microsoft.com/office/powerpoint/2010/main" val="31735320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6A05BA4-A7F9-485A-5073-B98EE614C2A1}"/>
              </a:ext>
            </a:extLst>
          </p:cNvPr>
          <p:cNvCxnSpPr>
            <a:cxnSpLocks/>
          </p:cNvCxnSpPr>
          <p:nvPr/>
        </p:nvCxnSpPr>
        <p:spPr>
          <a:xfrm>
            <a:off x="1531959" y="5449677"/>
            <a:ext cx="967586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51C33860-A936-056A-A950-752CFA59A577}"/>
              </a:ext>
            </a:extLst>
          </p:cNvPr>
          <p:cNvSpPr txBox="1">
            <a:spLocks/>
          </p:cNvSpPr>
          <p:nvPr/>
        </p:nvSpPr>
        <p:spPr>
          <a:xfrm>
            <a:off x="9379017" y="5651369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End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06D46EF-0F65-144C-BFCB-AF713477426D}"/>
              </a:ext>
            </a:extLst>
          </p:cNvPr>
          <p:cNvSpPr txBox="1">
            <a:spLocks/>
          </p:cNvSpPr>
          <p:nvPr/>
        </p:nvSpPr>
        <p:spPr>
          <a:xfrm>
            <a:off x="448021" y="5651369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Start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C6F8F94-1E7F-7DFF-53B4-7D3C572E5FB5}"/>
              </a:ext>
            </a:extLst>
          </p:cNvPr>
          <p:cNvCxnSpPr>
            <a:cxnSpLocks/>
          </p:cNvCxnSpPr>
          <p:nvPr/>
        </p:nvCxnSpPr>
        <p:spPr>
          <a:xfrm flipV="1">
            <a:off x="1531959" y="1329362"/>
            <a:ext cx="0" cy="412031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08B6A1D3-E46E-979B-69BA-A52D229E41A5}"/>
              </a:ext>
            </a:extLst>
          </p:cNvPr>
          <p:cNvSpPr txBox="1">
            <a:spLocks/>
          </p:cNvSpPr>
          <p:nvPr/>
        </p:nvSpPr>
        <p:spPr>
          <a:xfrm>
            <a:off x="328670" y="1329361"/>
            <a:ext cx="115065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b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Effort</a:t>
            </a:r>
            <a:endParaRPr lang="en-NL" sz="3200" b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" name="Freeform: Shape 1">
            <a:extLst>
              <a:ext uri="{FF2B5EF4-FFF2-40B4-BE49-F238E27FC236}">
                <a16:creationId xmlns:a16="http://schemas.microsoft.com/office/drawing/2014/main" id="{2D24BA11-B963-4DCD-B839-6BD1C093B7B5}"/>
              </a:ext>
            </a:extLst>
          </p:cNvPr>
          <p:cNvSpPr/>
          <p:nvPr/>
        </p:nvSpPr>
        <p:spPr>
          <a:xfrm>
            <a:off x="1571739" y="3274669"/>
            <a:ext cx="9222344" cy="2042807"/>
          </a:xfrm>
          <a:custGeom>
            <a:avLst/>
            <a:gdLst>
              <a:gd name="connsiteX0" fmla="*/ 0 w 6521985"/>
              <a:gd name="connsiteY0" fmla="*/ 0 h 936433"/>
              <a:gd name="connsiteX1" fmla="*/ 4957590 w 6521985"/>
              <a:gd name="connsiteY1" fmla="*/ 308472 h 936433"/>
              <a:gd name="connsiteX2" fmla="*/ 6521985 w 6521985"/>
              <a:gd name="connsiteY2" fmla="*/ 936433 h 936433"/>
              <a:gd name="connsiteX0" fmla="*/ 0 w 7612655"/>
              <a:gd name="connsiteY0" fmla="*/ 1245531 h 1248404"/>
              <a:gd name="connsiteX1" fmla="*/ 6048260 w 7612655"/>
              <a:gd name="connsiteY1" fmla="*/ 11642 h 1248404"/>
              <a:gd name="connsiteX2" fmla="*/ 7612655 w 7612655"/>
              <a:gd name="connsiteY2" fmla="*/ 639603 h 1248404"/>
              <a:gd name="connsiteX0" fmla="*/ 0 w 7612655"/>
              <a:gd name="connsiteY0" fmla="*/ 1837240 h 1839302"/>
              <a:gd name="connsiteX1" fmla="*/ 1894901 w 7612655"/>
              <a:gd name="connsiteY1" fmla="*/ 8440 h 1839302"/>
              <a:gd name="connsiteX2" fmla="*/ 7612655 w 7612655"/>
              <a:gd name="connsiteY2" fmla="*/ 1231312 h 1839302"/>
              <a:gd name="connsiteX0" fmla="*/ 0 w 7381301"/>
              <a:gd name="connsiteY0" fmla="*/ 1837240 h 2002493"/>
              <a:gd name="connsiteX1" fmla="*/ 1894901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837240 h 2002493"/>
              <a:gd name="connsiteX1" fmla="*/ 2093204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837240 h 2002493"/>
              <a:gd name="connsiteX1" fmla="*/ 2093204 w 7381301"/>
              <a:gd name="connsiteY1" fmla="*/ 8440 h 2002493"/>
              <a:gd name="connsiteX2" fmla="*/ 7381301 w 7381301"/>
              <a:gd name="connsiteY2" fmla="*/ 2002493 h 2002493"/>
              <a:gd name="connsiteX0" fmla="*/ 0 w 7381301"/>
              <a:gd name="connsiteY0" fmla="*/ 1639788 h 1805041"/>
              <a:gd name="connsiteX1" fmla="*/ 3624549 w 7381301"/>
              <a:gd name="connsiteY1" fmla="*/ 9292 h 1805041"/>
              <a:gd name="connsiteX2" fmla="*/ 7381301 w 7381301"/>
              <a:gd name="connsiteY2" fmla="*/ 1805041 h 1805041"/>
              <a:gd name="connsiteX0" fmla="*/ 0 w 7381301"/>
              <a:gd name="connsiteY0" fmla="*/ 1639788 h 1805041"/>
              <a:gd name="connsiteX1" fmla="*/ 3624549 w 7381301"/>
              <a:gd name="connsiteY1" fmla="*/ 9292 h 1805041"/>
              <a:gd name="connsiteX2" fmla="*/ 7381301 w 7381301"/>
              <a:gd name="connsiteY2" fmla="*/ 1805041 h 1805041"/>
              <a:gd name="connsiteX0" fmla="*/ 0 w 7381301"/>
              <a:gd name="connsiteY0" fmla="*/ 1659001 h 1824254"/>
              <a:gd name="connsiteX1" fmla="*/ 3624549 w 7381301"/>
              <a:gd name="connsiteY1" fmla="*/ 28505 h 1824254"/>
              <a:gd name="connsiteX2" fmla="*/ 7381301 w 7381301"/>
              <a:gd name="connsiteY2" fmla="*/ 1824254 h 1824254"/>
              <a:gd name="connsiteX0" fmla="*/ 0 w 7381301"/>
              <a:gd name="connsiteY0" fmla="*/ 2323064 h 2488317"/>
              <a:gd name="connsiteX1" fmla="*/ 3624549 w 7381301"/>
              <a:gd name="connsiteY1" fmla="*/ 692568 h 2488317"/>
              <a:gd name="connsiteX2" fmla="*/ 7381301 w 7381301"/>
              <a:gd name="connsiteY2" fmla="*/ 2488317 h 2488317"/>
              <a:gd name="connsiteX0" fmla="*/ 0 w 7381301"/>
              <a:gd name="connsiteY0" fmla="*/ 2313436 h 2478689"/>
              <a:gd name="connsiteX1" fmla="*/ 3888954 w 7381301"/>
              <a:gd name="connsiteY1" fmla="*/ 693957 h 2478689"/>
              <a:gd name="connsiteX2" fmla="*/ 7381301 w 7381301"/>
              <a:gd name="connsiteY2" fmla="*/ 2478689 h 2478689"/>
              <a:gd name="connsiteX0" fmla="*/ 0 w 7515496"/>
              <a:gd name="connsiteY0" fmla="*/ 1492408 h 2019544"/>
              <a:gd name="connsiteX1" fmla="*/ 5277079 w 7515496"/>
              <a:gd name="connsiteY1" fmla="*/ 842413 h 2019544"/>
              <a:gd name="connsiteX2" fmla="*/ 7381301 w 7515496"/>
              <a:gd name="connsiteY2" fmla="*/ 1657661 h 2019544"/>
              <a:gd name="connsiteX0" fmla="*/ 0 w 7381301"/>
              <a:gd name="connsiteY0" fmla="*/ 1133406 h 1314160"/>
              <a:gd name="connsiteX1" fmla="*/ 5277079 w 7381301"/>
              <a:gd name="connsiteY1" fmla="*/ 483411 h 1314160"/>
              <a:gd name="connsiteX2" fmla="*/ 7381301 w 7381301"/>
              <a:gd name="connsiteY2" fmla="*/ 1298659 h 1314160"/>
              <a:gd name="connsiteX0" fmla="*/ 0 w 7381301"/>
              <a:gd name="connsiteY0" fmla="*/ 1168111 h 1348865"/>
              <a:gd name="connsiteX1" fmla="*/ 4098276 w 7381301"/>
              <a:gd name="connsiteY1" fmla="*/ 18684 h 1348865"/>
              <a:gd name="connsiteX2" fmla="*/ 5277079 w 7381301"/>
              <a:gd name="connsiteY2" fmla="*/ 518116 h 1348865"/>
              <a:gd name="connsiteX3" fmla="*/ 7381301 w 7381301"/>
              <a:gd name="connsiteY3" fmla="*/ 1333364 h 1348865"/>
              <a:gd name="connsiteX0" fmla="*/ 0 w 7381301"/>
              <a:gd name="connsiteY0" fmla="*/ 1370997 h 1551751"/>
              <a:gd name="connsiteX1" fmla="*/ 4098276 w 7381301"/>
              <a:gd name="connsiteY1" fmla="*/ 221570 h 1551751"/>
              <a:gd name="connsiteX2" fmla="*/ 5277079 w 7381301"/>
              <a:gd name="connsiteY2" fmla="*/ 721002 h 1551751"/>
              <a:gd name="connsiteX3" fmla="*/ 7381301 w 7381301"/>
              <a:gd name="connsiteY3" fmla="*/ 1536250 h 1551751"/>
              <a:gd name="connsiteX0" fmla="*/ 0 w 7381301"/>
              <a:gd name="connsiteY0" fmla="*/ 1418980 h 1584233"/>
              <a:gd name="connsiteX1" fmla="*/ 1465245 w 7381301"/>
              <a:gd name="connsiteY1" fmla="*/ 214469 h 1584233"/>
              <a:gd name="connsiteX2" fmla="*/ 5277079 w 7381301"/>
              <a:gd name="connsiteY2" fmla="*/ 768985 h 1584233"/>
              <a:gd name="connsiteX3" fmla="*/ 7381301 w 7381301"/>
              <a:gd name="connsiteY3" fmla="*/ 1584233 h 1584233"/>
              <a:gd name="connsiteX0" fmla="*/ 0 w 7381301"/>
              <a:gd name="connsiteY0" fmla="*/ 1769673 h 1934926"/>
              <a:gd name="connsiteX1" fmla="*/ 1465245 w 7381301"/>
              <a:gd name="connsiteY1" fmla="*/ 565162 h 1934926"/>
              <a:gd name="connsiteX2" fmla="*/ 5277079 w 7381301"/>
              <a:gd name="connsiteY2" fmla="*/ 1119678 h 1934926"/>
              <a:gd name="connsiteX3" fmla="*/ 7381301 w 7381301"/>
              <a:gd name="connsiteY3" fmla="*/ 1934926 h 1934926"/>
              <a:gd name="connsiteX0" fmla="*/ 0 w 7381301"/>
              <a:gd name="connsiteY0" fmla="*/ 1755235 h 1920488"/>
              <a:gd name="connsiteX1" fmla="*/ 1465245 w 7381301"/>
              <a:gd name="connsiteY1" fmla="*/ 550724 h 1920488"/>
              <a:gd name="connsiteX2" fmla="*/ 5277079 w 7381301"/>
              <a:gd name="connsiteY2" fmla="*/ 1105240 h 1920488"/>
              <a:gd name="connsiteX3" fmla="*/ 7381301 w 7381301"/>
              <a:gd name="connsiteY3" fmla="*/ 1920488 h 1920488"/>
              <a:gd name="connsiteX0" fmla="*/ 0 w 7381301"/>
              <a:gd name="connsiteY0" fmla="*/ 1459564 h 1624817"/>
              <a:gd name="connsiteX1" fmla="*/ 1465245 w 7381301"/>
              <a:gd name="connsiteY1" fmla="*/ 255053 h 1624817"/>
              <a:gd name="connsiteX2" fmla="*/ 4616067 w 7381301"/>
              <a:gd name="connsiteY2" fmla="*/ 115506 h 1624817"/>
              <a:gd name="connsiteX3" fmla="*/ 7381301 w 7381301"/>
              <a:gd name="connsiteY3" fmla="*/ 1624817 h 1624817"/>
              <a:gd name="connsiteX0" fmla="*/ 0 w 7381301"/>
              <a:gd name="connsiteY0" fmla="*/ 1767719 h 1932972"/>
              <a:gd name="connsiteX1" fmla="*/ 1465245 w 7381301"/>
              <a:gd name="connsiteY1" fmla="*/ 563208 h 1932972"/>
              <a:gd name="connsiteX2" fmla="*/ 4616067 w 7381301"/>
              <a:gd name="connsiteY2" fmla="*/ 423661 h 1932972"/>
              <a:gd name="connsiteX3" fmla="*/ 7381301 w 7381301"/>
              <a:gd name="connsiteY3" fmla="*/ 1932972 h 1932972"/>
              <a:gd name="connsiteX0" fmla="*/ 0 w 7381301"/>
              <a:gd name="connsiteY0" fmla="*/ 2067731 h 2232984"/>
              <a:gd name="connsiteX1" fmla="*/ 1465245 w 7381301"/>
              <a:gd name="connsiteY1" fmla="*/ 863220 h 2232984"/>
              <a:gd name="connsiteX2" fmla="*/ 4616067 w 7381301"/>
              <a:gd name="connsiteY2" fmla="*/ 723673 h 2232984"/>
              <a:gd name="connsiteX3" fmla="*/ 7381301 w 7381301"/>
              <a:gd name="connsiteY3" fmla="*/ 2232984 h 2232984"/>
              <a:gd name="connsiteX0" fmla="*/ 0 w 7381301"/>
              <a:gd name="connsiteY0" fmla="*/ 3357072 h 3522325"/>
              <a:gd name="connsiteX1" fmla="*/ 2192358 w 7381301"/>
              <a:gd name="connsiteY1" fmla="*/ 334778 h 3522325"/>
              <a:gd name="connsiteX2" fmla="*/ 4616067 w 7381301"/>
              <a:gd name="connsiteY2" fmla="*/ 2013014 h 3522325"/>
              <a:gd name="connsiteX3" fmla="*/ 7381301 w 7381301"/>
              <a:gd name="connsiteY3" fmla="*/ 3522325 h 3522325"/>
              <a:gd name="connsiteX0" fmla="*/ 0 w 7381301"/>
              <a:gd name="connsiteY0" fmla="*/ 3453015 h 3618268"/>
              <a:gd name="connsiteX1" fmla="*/ 2192358 w 7381301"/>
              <a:gd name="connsiteY1" fmla="*/ 430721 h 3618268"/>
              <a:gd name="connsiteX2" fmla="*/ 4616067 w 7381301"/>
              <a:gd name="connsiteY2" fmla="*/ 2108957 h 3618268"/>
              <a:gd name="connsiteX3" fmla="*/ 7381301 w 7381301"/>
              <a:gd name="connsiteY3" fmla="*/ 3618268 h 3618268"/>
              <a:gd name="connsiteX0" fmla="*/ 0 w 7381301"/>
              <a:gd name="connsiteY0" fmla="*/ 3367820 h 3533073"/>
              <a:gd name="connsiteX1" fmla="*/ 2192358 w 7381301"/>
              <a:gd name="connsiteY1" fmla="*/ 345526 h 3533073"/>
              <a:gd name="connsiteX2" fmla="*/ 4616067 w 7381301"/>
              <a:gd name="connsiteY2" fmla="*/ 2023762 h 3533073"/>
              <a:gd name="connsiteX3" fmla="*/ 7381301 w 7381301"/>
              <a:gd name="connsiteY3" fmla="*/ 3533073 h 3533073"/>
              <a:gd name="connsiteX0" fmla="*/ 0 w 7381301"/>
              <a:gd name="connsiteY0" fmla="*/ 3025901 h 3191154"/>
              <a:gd name="connsiteX1" fmla="*/ 2192358 w 7381301"/>
              <a:gd name="connsiteY1" fmla="*/ 3607 h 3191154"/>
              <a:gd name="connsiteX2" fmla="*/ 4395729 w 7381301"/>
              <a:gd name="connsiteY2" fmla="*/ 2442609 h 3191154"/>
              <a:gd name="connsiteX3" fmla="*/ 7381301 w 7381301"/>
              <a:gd name="connsiteY3" fmla="*/ 3191154 h 3191154"/>
              <a:gd name="connsiteX0" fmla="*/ 0 w 7381301"/>
              <a:gd name="connsiteY0" fmla="*/ 4156510 h 4321763"/>
              <a:gd name="connsiteX1" fmla="*/ 1233890 w 7381301"/>
              <a:gd name="connsiteY1" fmla="*/ 2350 h 4321763"/>
              <a:gd name="connsiteX2" fmla="*/ 4395729 w 7381301"/>
              <a:gd name="connsiteY2" fmla="*/ 3573218 h 4321763"/>
              <a:gd name="connsiteX3" fmla="*/ 7381301 w 7381301"/>
              <a:gd name="connsiteY3" fmla="*/ 4321763 h 4321763"/>
              <a:gd name="connsiteX0" fmla="*/ 0 w 7381301"/>
              <a:gd name="connsiteY0" fmla="*/ 4162684 h 4327937"/>
              <a:gd name="connsiteX1" fmla="*/ 1233890 w 7381301"/>
              <a:gd name="connsiteY1" fmla="*/ 8524 h 4327937"/>
              <a:gd name="connsiteX2" fmla="*/ 4395729 w 7381301"/>
              <a:gd name="connsiteY2" fmla="*/ 3579392 h 4327937"/>
              <a:gd name="connsiteX3" fmla="*/ 7381301 w 7381301"/>
              <a:gd name="connsiteY3" fmla="*/ 4327937 h 4327937"/>
              <a:gd name="connsiteX0" fmla="*/ 0 w 7381301"/>
              <a:gd name="connsiteY0" fmla="*/ 4155108 h 4320361"/>
              <a:gd name="connsiteX1" fmla="*/ 1233890 w 7381301"/>
              <a:gd name="connsiteY1" fmla="*/ 948 h 4320361"/>
              <a:gd name="connsiteX2" fmla="*/ 2699131 w 7381301"/>
              <a:gd name="connsiteY2" fmla="*/ 3775922 h 4320361"/>
              <a:gd name="connsiteX3" fmla="*/ 7381301 w 7381301"/>
              <a:gd name="connsiteY3" fmla="*/ 4320361 h 4320361"/>
              <a:gd name="connsiteX0" fmla="*/ 0 w 7447402"/>
              <a:gd name="connsiteY0" fmla="*/ 4155083 h 4155083"/>
              <a:gd name="connsiteX1" fmla="*/ 1233890 w 7447402"/>
              <a:gd name="connsiteY1" fmla="*/ 923 h 4155083"/>
              <a:gd name="connsiteX2" fmla="*/ 2699131 w 7447402"/>
              <a:gd name="connsiteY2" fmla="*/ 3775897 h 4155083"/>
              <a:gd name="connsiteX3" fmla="*/ 7447402 w 7447402"/>
              <a:gd name="connsiteY3" fmla="*/ 3800790 h 4155083"/>
              <a:gd name="connsiteX0" fmla="*/ 0 w 7447402"/>
              <a:gd name="connsiteY0" fmla="*/ 4157294 h 4157294"/>
              <a:gd name="connsiteX1" fmla="*/ 1233890 w 7447402"/>
              <a:gd name="connsiteY1" fmla="*/ 3134 h 4157294"/>
              <a:gd name="connsiteX2" fmla="*/ 2831334 w 7447402"/>
              <a:gd name="connsiteY2" fmla="*/ 3481224 h 4157294"/>
              <a:gd name="connsiteX3" fmla="*/ 7447402 w 7447402"/>
              <a:gd name="connsiteY3" fmla="*/ 3803001 h 4157294"/>
              <a:gd name="connsiteX0" fmla="*/ 0 w 7447402"/>
              <a:gd name="connsiteY0" fmla="*/ 4157680 h 4157680"/>
              <a:gd name="connsiteX1" fmla="*/ 1233890 w 7447402"/>
              <a:gd name="connsiteY1" fmla="*/ 3520 h 4157680"/>
              <a:gd name="connsiteX2" fmla="*/ 2809300 w 7447402"/>
              <a:gd name="connsiteY2" fmla="*/ 3444501 h 4157680"/>
              <a:gd name="connsiteX3" fmla="*/ 7447402 w 7447402"/>
              <a:gd name="connsiteY3" fmla="*/ 3803387 h 4157680"/>
              <a:gd name="connsiteX0" fmla="*/ 0 w 7458419"/>
              <a:gd name="connsiteY0" fmla="*/ 4157650 h 4157650"/>
              <a:gd name="connsiteX1" fmla="*/ 1233890 w 7458419"/>
              <a:gd name="connsiteY1" fmla="*/ 3490 h 4157650"/>
              <a:gd name="connsiteX2" fmla="*/ 2809300 w 7458419"/>
              <a:gd name="connsiteY2" fmla="*/ 3444471 h 4157650"/>
              <a:gd name="connsiteX3" fmla="*/ 7458419 w 7458419"/>
              <a:gd name="connsiteY3" fmla="*/ 3636360 h 4157650"/>
              <a:gd name="connsiteX0" fmla="*/ 0 w 7458419"/>
              <a:gd name="connsiteY0" fmla="*/ 2754551 h 2754551"/>
              <a:gd name="connsiteX1" fmla="*/ 944164 w 7458419"/>
              <a:gd name="connsiteY1" fmla="*/ 5678 h 2754551"/>
              <a:gd name="connsiteX2" fmla="*/ 2809300 w 7458419"/>
              <a:gd name="connsiteY2" fmla="*/ 2041372 h 2754551"/>
              <a:gd name="connsiteX3" fmla="*/ 7458419 w 7458419"/>
              <a:gd name="connsiteY3" fmla="*/ 2233261 h 2754551"/>
              <a:gd name="connsiteX0" fmla="*/ 0 w 7458419"/>
              <a:gd name="connsiteY0" fmla="*/ 2749186 h 2749186"/>
              <a:gd name="connsiteX1" fmla="*/ 944164 w 7458419"/>
              <a:gd name="connsiteY1" fmla="*/ 313 h 2749186"/>
              <a:gd name="connsiteX2" fmla="*/ 2205706 w 7458419"/>
              <a:gd name="connsiteY2" fmla="*/ 2565534 h 2749186"/>
              <a:gd name="connsiteX3" fmla="*/ 7458419 w 7458419"/>
              <a:gd name="connsiteY3" fmla="*/ 2227896 h 2749186"/>
              <a:gd name="connsiteX0" fmla="*/ 0 w 7434276"/>
              <a:gd name="connsiteY0" fmla="*/ 2749201 h 2838905"/>
              <a:gd name="connsiteX1" fmla="*/ 944164 w 7434276"/>
              <a:gd name="connsiteY1" fmla="*/ 328 h 2838905"/>
              <a:gd name="connsiteX2" fmla="*/ 2205706 w 7434276"/>
              <a:gd name="connsiteY2" fmla="*/ 2565549 h 2838905"/>
              <a:gd name="connsiteX3" fmla="*/ 7434276 w 7434276"/>
              <a:gd name="connsiteY3" fmla="*/ 2838906 h 2838905"/>
              <a:gd name="connsiteX0" fmla="*/ 0 w 7434276"/>
              <a:gd name="connsiteY0" fmla="*/ 2749201 h 2838907"/>
              <a:gd name="connsiteX1" fmla="*/ 944164 w 7434276"/>
              <a:gd name="connsiteY1" fmla="*/ 328 h 2838907"/>
              <a:gd name="connsiteX2" fmla="*/ 2205706 w 7434276"/>
              <a:gd name="connsiteY2" fmla="*/ 2565549 h 2838907"/>
              <a:gd name="connsiteX3" fmla="*/ 7434276 w 7434276"/>
              <a:gd name="connsiteY3" fmla="*/ 2838906 h 2838907"/>
              <a:gd name="connsiteX0" fmla="*/ 0 w 7458420"/>
              <a:gd name="connsiteY0" fmla="*/ 2749197 h 2765467"/>
              <a:gd name="connsiteX1" fmla="*/ 944164 w 7458420"/>
              <a:gd name="connsiteY1" fmla="*/ 324 h 2765467"/>
              <a:gd name="connsiteX2" fmla="*/ 2205706 w 7458420"/>
              <a:gd name="connsiteY2" fmla="*/ 2565545 h 2765467"/>
              <a:gd name="connsiteX3" fmla="*/ 7458420 w 7458420"/>
              <a:gd name="connsiteY3" fmla="*/ 2675971 h 2765467"/>
              <a:gd name="connsiteX0" fmla="*/ 0 w 7458420"/>
              <a:gd name="connsiteY0" fmla="*/ 2749195 h 2780462"/>
              <a:gd name="connsiteX1" fmla="*/ 944164 w 7458420"/>
              <a:gd name="connsiteY1" fmla="*/ 322 h 2780462"/>
              <a:gd name="connsiteX2" fmla="*/ 2205706 w 7458420"/>
              <a:gd name="connsiteY2" fmla="*/ 2565543 h 2780462"/>
              <a:gd name="connsiteX3" fmla="*/ 6253242 w 7458420"/>
              <a:gd name="connsiteY3" fmla="*/ 2647361 h 2780462"/>
              <a:gd name="connsiteX4" fmla="*/ 7458420 w 7458420"/>
              <a:gd name="connsiteY4" fmla="*/ 2675969 h 2780462"/>
              <a:gd name="connsiteX0" fmla="*/ 0 w 7458420"/>
              <a:gd name="connsiteY0" fmla="*/ 2749167 h 2749168"/>
              <a:gd name="connsiteX1" fmla="*/ 944164 w 7458420"/>
              <a:gd name="connsiteY1" fmla="*/ 294 h 2749168"/>
              <a:gd name="connsiteX2" fmla="*/ 2205706 w 7458420"/>
              <a:gd name="connsiteY2" fmla="*/ 2565515 h 2749168"/>
              <a:gd name="connsiteX3" fmla="*/ 6289458 w 7458420"/>
              <a:gd name="connsiteY3" fmla="*/ 1343879 h 2749168"/>
              <a:gd name="connsiteX4" fmla="*/ 7458420 w 7458420"/>
              <a:gd name="connsiteY4" fmla="*/ 2675941 h 2749168"/>
              <a:gd name="connsiteX0" fmla="*/ 0 w 7458420"/>
              <a:gd name="connsiteY0" fmla="*/ 2749167 h 2749166"/>
              <a:gd name="connsiteX1" fmla="*/ 944164 w 7458420"/>
              <a:gd name="connsiteY1" fmla="*/ 294 h 2749166"/>
              <a:gd name="connsiteX2" fmla="*/ 2205706 w 7458420"/>
              <a:gd name="connsiteY2" fmla="*/ 2565515 h 2749166"/>
              <a:gd name="connsiteX3" fmla="*/ 6289458 w 7458420"/>
              <a:gd name="connsiteY3" fmla="*/ 1343879 h 2749166"/>
              <a:gd name="connsiteX4" fmla="*/ 7458420 w 7458420"/>
              <a:gd name="connsiteY4" fmla="*/ 2675941 h 2749166"/>
              <a:gd name="connsiteX0" fmla="*/ 0 w 7458420"/>
              <a:gd name="connsiteY0" fmla="*/ 2749197 h 2821791"/>
              <a:gd name="connsiteX1" fmla="*/ 944164 w 7458420"/>
              <a:gd name="connsiteY1" fmla="*/ 324 h 2821791"/>
              <a:gd name="connsiteX2" fmla="*/ 2205706 w 7458420"/>
              <a:gd name="connsiteY2" fmla="*/ 2565545 h 2821791"/>
              <a:gd name="connsiteX3" fmla="*/ 5251276 w 7458420"/>
              <a:gd name="connsiteY3" fmla="*/ 2688098 h 2821791"/>
              <a:gd name="connsiteX4" fmla="*/ 7458420 w 7458420"/>
              <a:gd name="connsiteY4" fmla="*/ 2675971 h 2821791"/>
              <a:gd name="connsiteX0" fmla="*/ 0 w 7458420"/>
              <a:gd name="connsiteY0" fmla="*/ 2749197 h 2796326"/>
              <a:gd name="connsiteX1" fmla="*/ 944164 w 7458420"/>
              <a:gd name="connsiteY1" fmla="*/ 324 h 2796326"/>
              <a:gd name="connsiteX2" fmla="*/ 2205706 w 7458420"/>
              <a:gd name="connsiteY2" fmla="*/ 2565545 h 2796326"/>
              <a:gd name="connsiteX3" fmla="*/ 5251276 w 7458420"/>
              <a:gd name="connsiteY3" fmla="*/ 2688098 h 2796326"/>
              <a:gd name="connsiteX4" fmla="*/ 6313601 w 7458420"/>
              <a:gd name="connsiteY4" fmla="*/ 2688096 h 2796326"/>
              <a:gd name="connsiteX5" fmla="*/ 7458420 w 7458420"/>
              <a:gd name="connsiteY5" fmla="*/ 2675971 h 2796326"/>
              <a:gd name="connsiteX0" fmla="*/ 0 w 7458420"/>
              <a:gd name="connsiteY0" fmla="*/ 2749197 h 2796324"/>
              <a:gd name="connsiteX1" fmla="*/ 944164 w 7458420"/>
              <a:gd name="connsiteY1" fmla="*/ 324 h 2796324"/>
              <a:gd name="connsiteX2" fmla="*/ 2205706 w 7458420"/>
              <a:gd name="connsiteY2" fmla="*/ 2565545 h 2796324"/>
              <a:gd name="connsiteX3" fmla="*/ 5251276 w 7458420"/>
              <a:gd name="connsiteY3" fmla="*/ 2688098 h 2796324"/>
              <a:gd name="connsiteX4" fmla="*/ 6277385 w 7458420"/>
              <a:gd name="connsiteY4" fmla="*/ 936578 h 2796324"/>
              <a:gd name="connsiteX5" fmla="*/ 7458420 w 7458420"/>
              <a:gd name="connsiteY5" fmla="*/ 2675971 h 2796324"/>
              <a:gd name="connsiteX0" fmla="*/ 0 w 7458420"/>
              <a:gd name="connsiteY0" fmla="*/ 2749197 h 2796326"/>
              <a:gd name="connsiteX1" fmla="*/ 944164 w 7458420"/>
              <a:gd name="connsiteY1" fmla="*/ 324 h 2796326"/>
              <a:gd name="connsiteX2" fmla="*/ 2205706 w 7458420"/>
              <a:gd name="connsiteY2" fmla="*/ 2565545 h 2796326"/>
              <a:gd name="connsiteX3" fmla="*/ 5251276 w 7458420"/>
              <a:gd name="connsiteY3" fmla="*/ 2688098 h 2796326"/>
              <a:gd name="connsiteX4" fmla="*/ 6277385 w 7458420"/>
              <a:gd name="connsiteY4" fmla="*/ 936578 h 2796326"/>
              <a:gd name="connsiteX5" fmla="*/ 7458420 w 7458420"/>
              <a:gd name="connsiteY5" fmla="*/ 2675971 h 2796326"/>
              <a:gd name="connsiteX0" fmla="*/ 0 w 7458420"/>
              <a:gd name="connsiteY0" fmla="*/ 2749197 h 2796324"/>
              <a:gd name="connsiteX1" fmla="*/ 944164 w 7458420"/>
              <a:gd name="connsiteY1" fmla="*/ 324 h 2796324"/>
              <a:gd name="connsiteX2" fmla="*/ 2205706 w 7458420"/>
              <a:gd name="connsiteY2" fmla="*/ 2565545 h 2796324"/>
              <a:gd name="connsiteX3" fmla="*/ 5251276 w 7458420"/>
              <a:gd name="connsiteY3" fmla="*/ 2688098 h 2796324"/>
              <a:gd name="connsiteX4" fmla="*/ 6277385 w 7458420"/>
              <a:gd name="connsiteY4" fmla="*/ 936578 h 2796324"/>
              <a:gd name="connsiteX5" fmla="*/ 7458420 w 7458420"/>
              <a:gd name="connsiteY5" fmla="*/ 2675971 h 2796324"/>
              <a:gd name="connsiteX0" fmla="*/ 0 w 7458420"/>
              <a:gd name="connsiteY0" fmla="*/ 2749197 h 2796326"/>
              <a:gd name="connsiteX1" fmla="*/ 944164 w 7458420"/>
              <a:gd name="connsiteY1" fmla="*/ 324 h 2796326"/>
              <a:gd name="connsiteX2" fmla="*/ 2205706 w 7458420"/>
              <a:gd name="connsiteY2" fmla="*/ 2565545 h 2796326"/>
              <a:gd name="connsiteX3" fmla="*/ 5251276 w 7458420"/>
              <a:gd name="connsiteY3" fmla="*/ 2688098 h 2796326"/>
              <a:gd name="connsiteX4" fmla="*/ 6277385 w 7458420"/>
              <a:gd name="connsiteY4" fmla="*/ 936578 h 2796326"/>
              <a:gd name="connsiteX5" fmla="*/ 7458420 w 7458420"/>
              <a:gd name="connsiteY5" fmla="*/ 2675971 h 2796326"/>
              <a:gd name="connsiteX0" fmla="*/ 0 w 7458420"/>
              <a:gd name="connsiteY0" fmla="*/ 2749197 h 2796324"/>
              <a:gd name="connsiteX1" fmla="*/ 944164 w 7458420"/>
              <a:gd name="connsiteY1" fmla="*/ 324 h 2796324"/>
              <a:gd name="connsiteX2" fmla="*/ 2205706 w 7458420"/>
              <a:gd name="connsiteY2" fmla="*/ 2565545 h 2796324"/>
              <a:gd name="connsiteX3" fmla="*/ 5251276 w 7458420"/>
              <a:gd name="connsiteY3" fmla="*/ 2688098 h 2796324"/>
              <a:gd name="connsiteX4" fmla="*/ 6361888 w 7458420"/>
              <a:gd name="connsiteY4" fmla="*/ 794013 h 2796324"/>
              <a:gd name="connsiteX5" fmla="*/ 7458420 w 7458420"/>
              <a:gd name="connsiteY5" fmla="*/ 2675971 h 2796324"/>
              <a:gd name="connsiteX0" fmla="*/ 0 w 7458420"/>
              <a:gd name="connsiteY0" fmla="*/ 2749197 h 2796326"/>
              <a:gd name="connsiteX1" fmla="*/ 944164 w 7458420"/>
              <a:gd name="connsiteY1" fmla="*/ 324 h 2796326"/>
              <a:gd name="connsiteX2" fmla="*/ 2205706 w 7458420"/>
              <a:gd name="connsiteY2" fmla="*/ 2565545 h 2796326"/>
              <a:gd name="connsiteX3" fmla="*/ 5251276 w 7458420"/>
              <a:gd name="connsiteY3" fmla="*/ 2688098 h 2796326"/>
              <a:gd name="connsiteX4" fmla="*/ 6361888 w 7458420"/>
              <a:gd name="connsiteY4" fmla="*/ 794013 h 2796326"/>
              <a:gd name="connsiteX5" fmla="*/ 7458420 w 7458420"/>
              <a:gd name="connsiteY5" fmla="*/ 2675971 h 2796326"/>
              <a:gd name="connsiteX0" fmla="*/ 0 w 7579138"/>
              <a:gd name="connsiteY0" fmla="*/ 2871957 h 2871957"/>
              <a:gd name="connsiteX1" fmla="*/ 1064882 w 7579138"/>
              <a:gd name="connsiteY1" fmla="*/ 884 h 2871957"/>
              <a:gd name="connsiteX2" fmla="*/ 2326424 w 7579138"/>
              <a:gd name="connsiteY2" fmla="*/ 2566105 h 2871957"/>
              <a:gd name="connsiteX3" fmla="*/ 5371994 w 7579138"/>
              <a:gd name="connsiteY3" fmla="*/ 2688658 h 2871957"/>
              <a:gd name="connsiteX4" fmla="*/ 6482606 w 7579138"/>
              <a:gd name="connsiteY4" fmla="*/ 794573 h 2871957"/>
              <a:gd name="connsiteX5" fmla="*/ 7579138 w 7579138"/>
              <a:gd name="connsiteY5" fmla="*/ 2676531 h 2871957"/>
              <a:gd name="connsiteX0" fmla="*/ 0 w 7579138"/>
              <a:gd name="connsiteY0" fmla="*/ 2871957 h 2871957"/>
              <a:gd name="connsiteX1" fmla="*/ 1064882 w 7579138"/>
              <a:gd name="connsiteY1" fmla="*/ 884 h 2871957"/>
              <a:gd name="connsiteX2" fmla="*/ 2326424 w 7579138"/>
              <a:gd name="connsiteY2" fmla="*/ 2566105 h 2871957"/>
              <a:gd name="connsiteX3" fmla="*/ 5371994 w 7579138"/>
              <a:gd name="connsiteY3" fmla="*/ 2688658 h 2871957"/>
              <a:gd name="connsiteX4" fmla="*/ 6482606 w 7579138"/>
              <a:gd name="connsiteY4" fmla="*/ 794573 h 2871957"/>
              <a:gd name="connsiteX5" fmla="*/ 7579138 w 7579138"/>
              <a:gd name="connsiteY5" fmla="*/ 2676531 h 2871957"/>
              <a:gd name="connsiteX0" fmla="*/ 0 w 7579138"/>
              <a:gd name="connsiteY0" fmla="*/ 2851599 h 2851599"/>
              <a:gd name="connsiteX1" fmla="*/ 594077 w 7579138"/>
              <a:gd name="connsiteY1" fmla="*/ 892 h 2851599"/>
              <a:gd name="connsiteX2" fmla="*/ 2326424 w 7579138"/>
              <a:gd name="connsiteY2" fmla="*/ 2545747 h 2851599"/>
              <a:gd name="connsiteX3" fmla="*/ 5371994 w 7579138"/>
              <a:gd name="connsiteY3" fmla="*/ 2668300 h 2851599"/>
              <a:gd name="connsiteX4" fmla="*/ 6482606 w 7579138"/>
              <a:gd name="connsiteY4" fmla="*/ 774215 h 2851599"/>
              <a:gd name="connsiteX5" fmla="*/ 7579138 w 7579138"/>
              <a:gd name="connsiteY5" fmla="*/ 2656173 h 2851599"/>
              <a:gd name="connsiteX0" fmla="*/ 0 w 7579138"/>
              <a:gd name="connsiteY0" fmla="*/ 2850893 h 2891526"/>
              <a:gd name="connsiteX1" fmla="*/ 594077 w 7579138"/>
              <a:gd name="connsiteY1" fmla="*/ 186 h 2891526"/>
              <a:gd name="connsiteX2" fmla="*/ 1590039 w 7579138"/>
              <a:gd name="connsiteY2" fmla="*/ 2707973 h 2891526"/>
              <a:gd name="connsiteX3" fmla="*/ 5371994 w 7579138"/>
              <a:gd name="connsiteY3" fmla="*/ 2667594 h 2891526"/>
              <a:gd name="connsiteX4" fmla="*/ 6482606 w 7579138"/>
              <a:gd name="connsiteY4" fmla="*/ 773509 h 2891526"/>
              <a:gd name="connsiteX5" fmla="*/ 7579138 w 7579138"/>
              <a:gd name="connsiteY5" fmla="*/ 2655467 h 2891526"/>
              <a:gd name="connsiteX0" fmla="*/ 0 w 7579138"/>
              <a:gd name="connsiteY0" fmla="*/ 2830526 h 2869658"/>
              <a:gd name="connsiteX1" fmla="*/ 678581 w 7579138"/>
              <a:gd name="connsiteY1" fmla="*/ 186 h 2869658"/>
              <a:gd name="connsiteX2" fmla="*/ 1590039 w 7579138"/>
              <a:gd name="connsiteY2" fmla="*/ 2687606 h 2869658"/>
              <a:gd name="connsiteX3" fmla="*/ 5371994 w 7579138"/>
              <a:gd name="connsiteY3" fmla="*/ 2647227 h 2869658"/>
              <a:gd name="connsiteX4" fmla="*/ 6482606 w 7579138"/>
              <a:gd name="connsiteY4" fmla="*/ 753142 h 2869658"/>
              <a:gd name="connsiteX5" fmla="*/ 7579138 w 7579138"/>
              <a:gd name="connsiteY5" fmla="*/ 2635100 h 2869658"/>
              <a:gd name="connsiteX0" fmla="*/ 0 w 7579138"/>
              <a:gd name="connsiteY0" fmla="*/ 2831508 h 2831507"/>
              <a:gd name="connsiteX1" fmla="*/ 678581 w 7579138"/>
              <a:gd name="connsiteY1" fmla="*/ 1168 h 2831507"/>
              <a:gd name="connsiteX2" fmla="*/ 1674542 w 7579138"/>
              <a:gd name="connsiteY2" fmla="*/ 2484924 h 2831507"/>
              <a:gd name="connsiteX3" fmla="*/ 5371994 w 7579138"/>
              <a:gd name="connsiteY3" fmla="*/ 2648209 h 2831507"/>
              <a:gd name="connsiteX4" fmla="*/ 6482606 w 7579138"/>
              <a:gd name="connsiteY4" fmla="*/ 754124 h 2831507"/>
              <a:gd name="connsiteX5" fmla="*/ 7579138 w 7579138"/>
              <a:gd name="connsiteY5" fmla="*/ 2636082 h 2831507"/>
              <a:gd name="connsiteX0" fmla="*/ 0 w 7579138"/>
              <a:gd name="connsiteY0" fmla="*/ 2832366 h 2832367"/>
              <a:gd name="connsiteX1" fmla="*/ 678581 w 7579138"/>
              <a:gd name="connsiteY1" fmla="*/ 2026 h 2832367"/>
              <a:gd name="connsiteX2" fmla="*/ 1855620 w 7579138"/>
              <a:gd name="connsiteY2" fmla="*/ 2383951 h 2832367"/>
              <a:gd name="connsiteX3" fmla="*/ 5371994 w 7579138"/>
              <a:gd name="connsiteY3" fmla="*/ 2649067 h 2832367"/>
              <a:gd name="connsiteX4" fmla="*/ 6482606 w 7579138"/>
              <a:gd name="connsiteY4" fmla="*/ 754982 h 2832367"/>
              <a:gd name="connsiteX5" fmla="*/ 7579138 w 7579138"/>
              <a:gd name="connsiteY5" fmla="*/ 2636940 h 2832367"/>
              <a:gd name="connsiteX0" fmla="*/ 0 w 7579138"/>
              <a:gd name="connsiteY0" fmla="*/ 2832349 h 2832349"/>
              <a:gd name="connsiteX1" fmla="*/ 678581 w 7579138"/>
              <a:gd name="connsiteY1" fmla="*/ 2009 h 2832349"/>
              <a:gd name="connsiteX2" fmla="*/ 1855620 w 7579138"/>
              <a:gd name="connsiteY2" fmla="*/ 2383934 h 2832349"/>
              <a:gd name="connsiteX3" fmla="*/ 5287491 w 7579138"/>
              <a:gd name="connsiteY3" fmla="*/ 2547217 h 2832349"/>
              <a:gd name="connsiteX4" fmla="*/ 6482606 w 7579138"/>
              <a:gd name="connsiteY4" fmla="*/ 754965 h 2832349"/>
              <a:gd name="connsiteX5" fmla="*/ 7579138 w 7579138"/>
              <a:gd name="connsiteY5" fmla="*/ 2636923 h 2832349"/>
              <a:gd name="connsiteX0" fmla="*/ 0 w 7579138"/>
              <a:gd name="connsiteY0" fmla="*/ 2832349 h 2832349"/>
              <a:gd name="connsiteX1" fmla="*/ 678581 w 7579138"/>
              <a:gd name="connsiteY1" fmla="*/ 2009 h 2832349"/>
              <a:gd name="connsiteX2" fmla="*/ 1855620 w 7579138"/>
              <a:gd name="connsiteY2" fmla="*/ 2383934 h 2832349"/>
              <a:gd name="connsiteX3" fmla="*/ 5287491 w 7579138"/>
              <a:gd name="connsiteY3" fmla="*/ 2547217 h 2832349"/>
              <a:gd name="connsiteX4" fmla="*/ 6482606 w 7579138"/>
              <a:gd name="connsiteY4" fmla="*/ 754965 h 2832349"/>
              <a:gd name="connsiteX5" fmla="*/ 7579138 w 7579138"/>
              <a:gd name="connsiteY5" fmla="*/ 2636923 h 28323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79138" h="2832349">
                <a:moveTo>
                  <a:pt x="0" y="2832349"/>
                </a:moveTo>
                <a:cubicBezTo>
                  <a:pt x="514040" y="2294548"/>
                  <a:pt x="369311" y="76745"/>
                  <a:pt x="678581" y="2009"/>
                </a:cubicBezTo>
                <a:cubicBezTo>
                  <a:pt x="987851" y="-72727"/>
                  <a:pt x="1087468" y="1959733"/>
                  <a:pt x="1855620" y="2383934"/>
                </a:cubicBezTo>
                <a:cubicBezTo>
                  <a:pt x="2623772" y="2808135"/>
                  <a:pt x="4530411" y="2648991"/>
                  <a:pt x="5287491" y="2547217"/>
                </a:cubicBezTo>
                <a:cubicBezTo>
                  <a:pt x="6044571" y="2445443"/>
                  <a:pt x="5971564" y="951844"/>
                  <a:pt x="6482606" y="754965"/>
                </a:cubicBezTo>
                <a:cubicBezTo>
                  <a:pt x="6972859" y="845968"/>
                  <a:pt x="7185460" y="2057125"/>
                  <a:pt x="7579138" y="2636923"/>
                </a:cubicBezTo>
              </a:path>
            </a:pathLst>
          </a:cu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 sz="24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A0EF81DE-B803-B3CA-FBB3-9CB6B562F67C}"/>
              </a:ext>
            </a:extLst>
          </p:cNvPr>
          <p:cNvSpPr txBox="1">
            <a:spLocks/>
          </p:cNvSpPr>
          <p:nvPr/>
        </p:nvSpPr>
        <p:spPr>
          <a:xfrm>
            <a:off x="1828801" y="1782071"/>
            <a:ext cx="3603404" cy="13017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>
                <a:latin typeface="Fira Sans" panose="020B0503050000020004" pitchFamily="34" charset="0"/>
                <a:ea typeface="Fira Sans" panose="020B0503050000020004" pitchFamily="34" charset="0"/>
              </a:rPr>
              <a:t>Completing a Data Management Plan</a:t>
            </a:r>
            <a:endParaRPr lang="en-NL" sz="32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B01C1DB-B9EF-A71E-C351-76FC074FF173}"/>
              </a:ext>
            </a:extLst>
          </p:cNvPr>
          <p:cNvSpPr txBox="1">
            <a:spLocks/>
          </p:cNvSpPr>
          <p:nvPr/>
        </p:nvSpPr>
        <p:spPr>
          <a:xfrm>
            <a:off x="8060268" y="1746570"/>
            <a:ext cx="3266216" cy="168243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Fira Sans" panose="020B0503050000020004" pitchFamily="34" charset="0"/>
                <a:ea typeface="Fira Sans" panose="020B0503050000020004" pitchFamily="34" charset="0"/>
              </a:rPr>
              <a:t>Archiving &amp; publishing data as planned</a:t>
            </a:r>
            <a:endParaRPr lang="en-NL" sz="32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182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11EB8-5C95-A86F-59AC-FBA38C19E3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DBBDE-81F7-78F1-A2A7-F03BCEC26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archiving and publishing data?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62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96CD3FC-CB51-DBF5-93A0-2C7A0AF2F7BE}"/>
              </a:ext>
            </a:extLst>
          </p:cNvPr>
          <p:cNvSpPr txBox="1">
            <a:spLocks/>
          </p:cNvSpPr>
          <p:nvPr/>
        </p:nvSpPr>
        <p:spPr>
          <a:xfrm>
            <a:off x="609590" y="4107974"/>
            <a:ext cx="4753847" cy="8282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Archival package is usually kept internal</a:t>
            </a:r>
          </a:p>
        </p:txBody>
      </p:sp>
      <p:pic>
        <p:nvPicPr>
          <p:cNvPr id="1026" name="Picture 2" descr="black and silver door knob">
            <a:extLst>
              <a:ext uri="{FF2B5EF4-FFF2-40B4-BE49-F238E27FC236}">
                <a16:creationId xmlns:a16="http://schemas.microsoft.com/office/drawing/2014/main" id="{FDF6DE09-FC0C-F2F9-0922-FEED40385C3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2" r="11110"/>
          <a:stretch>
            <a:fillRect/>
          </a:stretch>
        </p:blipFill>
        <p:spPr bwMode="auto">
          <a:xfrm>
            <a:off x="6800430" y="0"/>
            <a:ext cx="539157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726B99D-8A53-E439-3A14-2C0C5D2EB654}"/>
              </a:ext>
            </a:extLst>
          </p:cNvPr>
          <p:cNvSpPr txBox="1"/>
          <p:nvPr/>
        </p:nvSpPr>
        <p:spPr>
          <a:xfrm>
            <a:off x="7582327" y="6369978"/>
            <a:ext cx="460967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 defTabSz="914377">
              <a:defRPr/>
            </a:pPr>
            <a:r>
              <a:rPr lang="en-US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Photo by </a:t>
            </a:r>
            <a:r>
              <a:rPr lang="en-US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Jason Dent</a:t>
            </a:r>
            <a:r>
              <a:rPr lang="en-US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on </a:t>
            </a:r>
            <a:r>
              <a:rPr lang="en-US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Unsplash</a:t>
            </a:r>
            <a:r>
              <a:rPr lang="en-US">
                <a:solidFill>
                  <a:prstClr val="white">
                    <a:lumMod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173C26A-F33F-24EB-169B-1FD2E14E09E4}"/>
              </a:ext>
            </a:extLst>
          </p:cNvPr>
          <p:cNvSpPr txBox="1">
            <a:spLocks/>
          </p:cNvSpPr>
          <p:nvPr/>
        </p:nvSpPr>
        <p:spPr>
          <a:xfrm>
            <a:off x="405303" y="570461"/>
            <a:ext cx="5498913" cy="188530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Archiving: </a:t>
            </a:r>
            <a:b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</a:br>
            <a: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To demonstrate the</a:t>
            </a:r>
            <a:r>
              <a:rPr lang="en-US" sz="3733" b="1" dirty="0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 integrity of research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7A6B052-99CB-C5BA-5502-95310C1E0E33}"/>
              </a:ext>
            </a:extLst>
          </p:cNvPr>
          <p:cNvSpPr txBox="1">
            <a:spLocks/>
          </p:cNvSpPr>
          <p:nvPr/>
        </p:nvSpPr>
        <p:spPr>
          <a:xfrm>
            <a:off x="637725" y="2849493"/>
            <a:ext cx="4753847" cy="9529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Each publication requires an archival package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BE6119-6DA2-2CD0-5326-C66BFAF91EFE}"/>
              </a:ext>
            </a:extLst>
          </p:cNvPr>
          <p:cNvSpPr txBox="1">
            <a:spLocks/>
          </p:cNvSpPr>
          <p:nvPr/>
        </p:nvSpPr>
        <p:spPr>
          <a:xfrm>
            <a:off x="609591" y="5241779"/>
            <a:ext cx="4753847" cy="82825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TU/e Archival Solution is under development (</a:t>
            </a:r>
            <a:r>
              <a:rPr lang="en-US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6"/>
              </a:rPr>
              <a:t>RAPS</a:t>
            </a:r>
            <a:r>
              <a:rPr lang="en-US" sz="2400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920709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B96CD3FC-CB51-DBF5-93A0-2C7A0AF2F7BE}"/>
              </a:ext>
            </a:extLst>
          </p:cNvPr>
          <p:cNvSpPr txBox="1">
            <a:spLocks/>
          </p:cNvSpPr>
          <p:nvPr/>
        </p:nvSpPr>
        <p:spPr>
          <a:xfrm>
            <a:off x="800051" y="3992063"/>
            <a:ext cx="5740691" cy="99369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The goal is to share data with future data users (including you in the future)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762AA0B-9771-F349-7BAB-7927A97942FE}"/>
              </a:ext>
            </a:extLst>
          </p:cNvPr>
          <p:cNvSpPr txBox="1">
            <a:spLocks/>
          </p:cNvSpPr>
          <p:nvPr/>
        </p:nvSpPr>
        <p:spPr>
          <a:xfrm>
            <a:off x="800051" y="2060454"/>
            <a:ext cx="6429663" cy="193160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Publication package: </a:t>
            </a:r>
            <a:b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</a:br>
            <a:r>
              <a:rPr lang="en-US" sz="3733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To </a:t>
            </a:r>
            <a:r>
              <a:rPr lang="en-US" sz="3733" b="1" dirty="0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share your data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70751F-9856-B7AD-3030-9FB0E72C382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295" t="-196" r="10926" b="196"/>
          <a:stretch>
            <a:fillRect/>
          </a:stretch>
        </p:blipFill>
        <p:spPr>
          <a:xfrm>
            <a:off x="6762750" y="-1"/>
            <a:ext cx="5429249" cy="683120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BB9BF9E-3CEB-0923-CC7D-DCC7E9BC5B68}"/>
              </a:ext>
            </a:extLst>
          </p:cNvPr>
          <p:cNvSpPr txBox="1"/>
          <p:nvPr/>
        </p:nvSpPr>
        <p:spPr>
          <a:xfrm>
            <a:off x="7790137" y="6569598"/>
            <a:ext cx="4401863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100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Snapwire</a:t>
            </a:r>
            <a:r>
              <a:rPr lang="en-US" sz="1100" dirty="0">
                <a:solidFill>
                  <a:schemeClr val="bg1">
                    <a:lumMod val="95000"/>
                  </a:schemeClr>
                </a:solidFill>
              </a:rPr>
              <a:t>, CC0, via Wikimedia Commons</a:t>
            </a:r>
          </a:p>
        </p:txBody>
      </p:sp>
    </p:spTree>
    <p:extLst>
      <p:ext uri="{BB962C8B-B14F-4D97-AF65-F5344CB8AC3E}">
        <p14:creationId xmlns:p14="http://schemas.microsoft.com/office/powerpoint/2010/main" val="3188580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E06F6-1F27-95E1-B19A-A3C6A8268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42" y="552782"/>
            <a:ext cx="11532315" cy="1325563"/>
          </a:xfrm>
        </p:spPr>
        <p:txBody>
          <a:bodyPr/>
          <a:lstStyle/>
          <a:p>
            <a:r>
              <a:rPr lang="en-US" dirty="0"/>
              <a:t>New: Policy on Research Data Management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CB64998-2653-8372-63DB-FB045DCCDABC}"/>
              </a:ext>
            </a:extLst>
          </p:cNvPr>
          <p:cNvSpPr txBox="1">
            <a:spLocks/>
          </p:cNvSpPr>
          <p:nvPr/>
        </p:nvSpPr>
        <p:spPr>
          <a:xfrm>
            <a:off x="1146572" y="1951036"/>
            <a:ext cx="4457258" cy="7286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400" dirty="0"/>
              <a:t>Most research projects need a Data Management Plan (DMP)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5BF42EA-32AF-8966-9124-5E685C124394}"/>
              </a:ext>
            </a:extLst>
          </p:cNvPr>
          <p:cNvSpPr txBox="1">
            <a:spLocks/>
          </p:cNvSpPr>
          <p:nvPr/>
        </p:nvSpPr>
        <p:spPr>
          <a:xfrm>
            <a:off x="1146572" y="2931757"/>
            <a:ext cx="4568428" cy="83238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400" dirty="0"/>
              <a:t>PhD candidates need to submit their DMP to Hora </a:t>
            </a:r>
            <a:r>
              <a:rPr lang="en-US" sz="2400" dirty="0" err="1"/>
              <a:t>finita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4603E1-324E-9F52-F4C9-5AFC1A23D83F}"/>
              </a:ext>
            </a:extLst>
          </p:cNvPr>
          <p:cNvSpPr txBox="1"/>
          <p:nvPr/>
        </p:nvSpPr>
        <p:spPr>
          <a:xfrm>
            <a:off x="6086168" y="6184260"/>
            <a:ext cx="6105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dirty="0">
                <a:hlinkClick r:id="rId2"/>
              </a:rPr>
              <a:t>Policy PDF: https://zenodo.org/records/15309047</a:t>
            </a:r>
            <a:endParaRPr lang="en-US" dirty="0"/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BFB82502-B9AA-E4AC-CE9B-FA0EAD7742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" name="Picture 9" descr="A close-up of a building&#10;&#10;AI-generated content may be incorrect.">
            <a:extLst>
              <a:ext uri="{FF2B5EF4-FFF2-40B4-BE49-F238E27FC236}">
                <a16:creationId xmlns:a16="http://schemas.microsoft.com/office/drawing/2014/main" id="{BB8C5144-54D2-6FEC-BD76-FCCA0EE0E7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8170" y="1999303"/>
            <a:ext cx="5101827" cy="3401218"/>
          </a:xfrm>
          <a:prstGeom prst="rect">
            <a:avLst/>
          </a:prstGeom>
        </p:spPr>
      </p:pic>
      <p:sp>
        <p:nvSpPr>
          <p:cNvPr id="13" name="Rectangle 7">
            <a:extLst>
              <a:ext uri="{FF2B5EF4-FFF2-40B4-BE49-F238E27FC236}">
                <a16:creationId xmlns:a16="http://schemas.microsoft.com/office/drawing/2014/main" id="{99899A4F-A620-7068-C2CA-7445FD6B9C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46572" y="4442676"/>
            <a:ext cx="4568428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accent2"/>
                </a:solidFill>
                <a:effectLst/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TU/e Intranet: Research Data Management Framework Policy</a:t>
            </a:r>
            <a:endParaRPr kumimoji="0" lang="en-US" altLang="en-US" sz="2000" b="1" i="0" u="none" strike="noStrike" cap="none" normalizeH="0" baseline="0" dirty="0">
              <a:ln>
                <a:noFill/>
              </a:ln>
              <a:solidFill>
                <a:schemeClr val="accent2"/>
              </a:solidFill>
              <a:effectLst/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126FEF6-03DF-30F9-5846-885A68E8D04C}"/>
              </a:ext>
            </a:extLst>
          </p:cNvPr>
          <p:cNvSpPr txBox="1">
            <a:spLocks/>
          </p:cNvSpPr>
          <p:nvPr/>
        </p:nvSpPr>
        <p:spPr>
          <a:xfrm>
            <a:off x="1146572" y="3933269"/>
            <a:ext cx="4568428" cy="5081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400" dirty="0"/>
              <a:t>More info: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0E13DCB1-ACCD-765C-11C9-BFF249B52559}"/>
              </a:ext>
            </a:extLst>
          </p:cNvPr>
          <p:cNvSpPr txBox="1">
            <a:spLocks/>
          </p:cNvSpPr>
          <p:nvPr/>
        </p:nvSpPr>
        <p:spPr>
          <a:xfrm>
            <a:off x="1146572" y="5400521"/>
            <a:ext cx="4568428" cy="8323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000" dirty="0"/>
              <a:t>The data stewards team offer presentations. </a:t>
            </a:r>
            <a:br>
              <a:rPr lang="en-US" sz="2000" dirty="0"/>
            </a:br>
            <a:r>
              <a:rPr lang="en-US" sz="2000" dirty="0"/>
              <a:t>Contact: </a:t>
            </a:r>
            <a:r>
              <a:rPr lang="en-US" sz="2000" dirty="0" err="1">
                <a:solidFill>
                  <a:schemeClr val="accent2"/>
                </a:solidFill>
              </a:rPr>
              <a:t>rdmsupport@tue.nl</a:t>
            </a:r>
            <a:endParaRPr lang="en-US" sz="20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85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3" grpId="0"/>
      <p:bldP spid="14" grpId="0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C1D6D-5641-BFC8-8FA2-78415115DF41}"/>
              </a:ext>
            </a:extLst>
          </p:cNvPr>
          <p:cNvSpPr txBox="1">
            <a:spLocks/>
          </p:cNvSpPr>
          <p:nvPr/>
        </p:nvSpPr>
        <p:spPr>
          <a:xfrm>
            <a:off x="6820806" y="1271233"/>
            <a:ext cx="3116143" cy="1041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200" b="1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Archival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5FD072-7275-B732-09EC-561E128E35AE}"/>
              </a:ext>
            </a:extLst>
          </p:cNvPr>
          <p:cNvSpPr txBox="1">
            <a:spLocks/>
          </p:cNvSpPr>
          <p:nvPr/>
        </p:nvSpPr>
        <p:spPr>
          <a:xfrm>
            <a:off x="2992120" y="1315258"/>
            <a:ext cx="3570924" cy="10414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200" b="1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Publication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820C565-4F9A-41DB-84B2-11C76D6A2394}"/>
              </a:ext>
            </a:extLst>
          </p:cNvPr>
          <p:cNvSpPr txBox="1">
            <a:spLocks/>
          </p:cNvSpPr>
          <p:nvPr/>
        </p:nvSpPr>
        <p:spPr>
          <a:xfrm>
            <a:off x="1382373" y="2606527"/>
            <a:ext cx="1223707" cy="8224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200" b="1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Goal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C450FE-0476-DF58-2C24-1E7FA2501442}"/>
              </a:ext>
            </a:extLst>
          </p:cNvPr>
          <p:cNvSpPr txBox="1">
            <a:spLocks/>
          </p:cNvSpPr>
          <p:nvPr/>
        </p:nvSpPr>
        <p:spPr>
          <a:xfrm>
            <a:off x="1382373" y="4523110"/>
            <a:ext cx="1592347" cy="8224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3200" b="1" dirty="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Access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3EA9C0BE-E1BB-695F-B59D-5636669B0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81388" y="2975632"/>
            <a:ext cx="720000" cy="720000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id="{75465514-2F17-A8A9-B7BF-F5CF4A731C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324699" y="2975632"/>
            <a:ext cx="720000" cy="72000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762BED5-7090-2F4E-321F-6B3991D50955}"/>
              </a:ext>
            </a:extLst>
          </p:cNvPr>
          <p:cNvSpPr txBox="1">
            <a:spLocks/>
          </p:cNvSpPr>
          <p:nvPr/>
        </p:nvSpPr>
        <p:spPr>
          <a:xfrm>
            <a:off x="3126628" y="2501381"/>
            <a:ext cx="3116141" cy="52882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To share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DB0ADFF2-D90F-DF29-4CB1-2E901B2676D2}"/>
              </a:ext>
            </a:extLst>
          </p:cNvPr>
          <p:cNvSpPr txBox="1">
            <a:spLocks/>
          </p:cNvSpPr>
          <p:nvPr/>
        </p:nvSpPr>
        <p:spPr>
          <a:xfrm>
            <a:off x="6883318" y="2158480"/>
            <a:ext cx="3116141" cy="8224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To demonstrate integrity 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A1ABF5C-9278-BAF9-01BB-EA6818A7E24E}"/>
              </a:ext>
            </a:extLst>
          </p:cNvPr>
          <p:cNvSpPr txBox="1">
            <a:spLocks/>
          </p:cNvSpPr>
          <p:nvPr/>
        </p:nvSpPr>
        <p:spPr>
          <a:xfrm>
            <a:off x="3888627" y="4174456"/>
            <a:ext cx="1592144" cy="8224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Public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F007E8A-4F5A-0648-3245-0044DF5DE6D8}"/>
              </a:ext>
            </a:extLst>
          </p:cNvPr>
          <p:cNvSpPr txBox="1">
            <a:spLocks/>
          </p:cNvSpPr>
          <p:nvPr/>
        </p:nvSpPr>
        <p:spPr>
          <a:xfrm>
            <a:off x="6760923" y="4174456"/>
            <a:ext cx="3116141" cy="82247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400" b="1" dirty="0">
                <a:solidFill>
                  <a:srgbClr val="FF904D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Can be restricted 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23EA766-9303-C3BE-138D-A2F330EDA26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324699" y="4735684"/>
            <a:ext cx="720000" cy="7200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9671E6BB-7307-E185-2D27-F547CC7B2E8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081388" y="4735684"/>
            <a:ext cx="720000" cy="720000"/>
          </a:xfrm>
          <a:prstGeom prst="rect">
            <a:avLst/>
          </a:prstGeom>
        </p:spPr>
      </p:pic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AEED60BB-F23A-C238-D541-3DBF595A480D}"/>
              </a:ext>
            </a:extLst>
          </p:cNvPr>
          <p:cNvSpPr txBox="1">
            <a:spLocks/>
          </p:cNvSpPr>
          <p:nvPr/>
        </p:nvSpPr>
        <p:spPr>
          <a:xfrm>
            <a:off x="3910115" y="5345584"/>
            <a:ext cx="1549168" cy="59539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4377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prstClr val="black">
                    <a:lumMod val="50000"/>
                    <a:lumOff val="50000"/>
                  </a:prst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By default</a:t>
            </a:r>
          </a:p>
        </p:txBody>
      </p:sp>
    </p:spTree>
    <p:extLst>
      <p:ext uri="{BB962C8B-B14F-4D97-AF65-F5344CB8AC3E}">
        <p14:creationId xmlns:p14="http://schemas.microsoft.com/office/powerpoint/2010/main" val="2843051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16" grpId="0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AF7B1-D723-7736-C1FB-51C51F413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archive and publish?</a:t>
            </a:r>
          </a:p>
        </p:txBody>
      </p:sp>
    </p:spTree>
    <p:extLst>
      <p:ext uri="{BB962C8B-B14F-4D97-AF65-F5344CB8AC3E}">
        <p14:creationId xmlns:p14="http://schemas.microsoft.com/office/powerpoint/2010/main" val="1734872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F6F53F-FA06-58FA-4861-33D0DB5244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5A105-9F3E-AC21-0354-46564DAFE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suggestions for the workflow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256D587-9308-407E-BDC7-D32501631277}"/>
              </a:ext>
            </a:extLst>
          </p:cNvPr>
          <p:cNvSpPr txBox="1">
            <a:spLocks/>
          </p:cNvSpPr>
          <p:nvPr/>
        </p:nvSpPr>
        <p:spPr>
          <a:xfrm>
            <a:off x="1041722" y="3827136"/>
            <a:ext cx="10212433" cy="7160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3200" b="0" dirty="0"/>
              <a:t>(Note: Please chime in if they don’t work for you!)</a:t>
            </a:r>
          </a:p>
        </p:txBody>
      </p:sp>
    </p:spTree>
    <p:extLst>
      <p:ext uri="{BB962C8B-B14F-4D97-AF65-F5344CB8AC3E}">
        <p14:creationId xmlns:p14="http://schemas.microsoft.com/office/powerpoint/2010/main" val="26118504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D0F045-64E5-E850-909B-16F574C0B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41EB1-B32B-13E3-A255-90669B636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3925" y="1647182"/>
            <a:ext cx="10312079" cy="1325563"/>
          </a:xfrm>
        </p:spPr>
        <p:txBody>
          <a:bodyPr/>
          <a:lstStyle/>
          <a:p>
            <a:r>
              <a:rPr lang="en-US" dirty="0"/>
              <a:t>Suggestion 1</a:t>
            </a:r>
            <a:br>
              <a:rPr lang="en-US" dirty="0"/>
            </a:br>
            <a:br>
              <a:rPr lang="en-US" dirty="0"/>
            </a:br>
            <a:r>
              <a:rPr lang="en-US" dirty="0"/>
              <a:t>Use </a:t>
            </a:r>
            <a:r>
              <a:rPr lang="en-US" dirty="0">
                <a:solidFill>
                  <a:schemeClr val="accent2"/>
                </a:solidFill>
              </a:rPr>
              <a:t>Research Cockpit </a:t>
            </a:r>
            <a:r>
              <a:rPr lang="en-US" dirty="0"/>
              <a:t>to register projects as soon as possible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DC858BA-A9B0-5BEC-6758-EABEBE3CDBB2}"/>
              </a:ext>
            </a:extLst>
          </p:cNvPr>
          <p:cNvSpPr txBox="1">
            <a:spLocks/>
          </p:cNvSpPr>
          <p:nvPr/>
        </p:nvSpPr>
        <p:spPr>
          <a:xfrm>
            <a:off x="1463753" y="4660577"/>
            <a:ext cx="42477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3600" dirty="0"/>
              <a:t>Getting an ID for your project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C16B9CA-477A-A9AD-13EF-211C4F538DA8}"/>
              </a:ext>
            </a:extLst>
          </p:cNvPr>
          <p:cNvSpPr txBox="1">
            <a:spLocks/>
          </p:cNvSpPr>
          <p:nvPr/>
        </p:nvSpPr>
        <p:spPr>
          <a:xfrm>
            <a:off x="6711003" y="4660576"/>
            <a:ext cx="424772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3600" dirty="0"/>
              <a:t>Completing a Data Management Plan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BC4641-2C92-17FF-872E-64C0FC804A89}"/>
              </a:ext>
            </a:extLst>
          </p:cNvPr>
          <p:cNvSpPr txBox="1"/>
          <p:nvPr/>
        </p:nvSpPr>
        <p:spPr>
          <a:xfrm>
            <a:off x="1083925" y="3654423"/>
            <a:ext cx="707136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accent2"/>
                </a:solidFill>
                <a:latin typeface="Fira Code" pitchFamily="49" charset="0"/>
                <a:ea typeface="Fira Code" pitchFamily="49" charset="0"/>
                <a:cs typeface="Fira Code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https://cockpit.research.tue.nl</a:t>
            </a:r>
            <a:endParaRPr lang="en-US" sz="2400" b="1" dirty="0">
              <a:solidFill>
                <a:schemeClr val="accent2"/>
              </a:solidFill>
              <a:latin typeface="Fira Code" pitchFamily="49" charset="0"/>
              <a:ea typeface="Fira Code" pitchFamily="49" charset="0"/>
              <a:cs typeface="Fira Code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8694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98488-2CD4-C519-8D76-57B22B4F0A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C35C-D9A7-637E-370F-881AA6228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519" y="2262422"/>
            <a:ext cx="5851447" cy="2126698"/>
          </a:xfrm>
        </p:spPr>
        <p:txBody>
          <a:bodyPr/>
          <a:lstStyle/>
          <a:p>
            <a:r>
              <a:rPr lang="en-US" dirty="0"/>
              <a:t>Suggestion 2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Reserve a DOI for the project beforehand</a:t>
            </a:r>
          </a:p>
        </p:txBody>
      </p:sp>
      <p:pic>
        <p:nvPicPr>
          <p:cNvPr id="3" name="Picture 2" descr="A blue and white logo&#10;&#10;AI-generated content may be incorrect.">
            <a:extLst>
              <a:ext uri="{FF2B5EF4-FFF2-40B4-BE49-F238E27FC236}">
                <a16:creationId xmlns:a16="http://schemas.microsoft.com/office/drawing/2014/main" id="{0949F655-BCAF-CB61-FAD8-3F98D89FC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2395" y="3547046"/>
            <a:ext cx="3316079" cy="1205847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4" name="Picture 2" descr="4TU.ResearchData logo">
            <a:extLst>
              <a:ext uri="{FF2B5EF4-FFF2-40B4-BE49-F238E27FC236}">
                <a16:creationId xmlns:a16="http://schemas.microsoft.com/office/drawing/2014/main" id="{C1E99285-DF18-FBA8-B5C6-5B78141BD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2395" y="2186184"/>
            <a:ext cx="4301585" cy="88562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52C3E965-999E-5795-CB81-D82C41754F34}"/>
              </a:ext>
            </a:extLst>
          </p:cNvPr>
          <p:cNvSpPr txBox="1">
            <a:spLocks/>
          </p:cNvSpPr>
          <p:nvPr/>
        </p:nvSpPr>
        <p:spPr>
          <a:xfrm>
            <a:off x="999519" y="4987836"/>
            <a:ext cx="828663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800" b="0" dirty="0"/>
              <a:t>You can put the DOI when creating a Data Management Plan</a:t>
            </a:r>
          </a:p>
        </p:txBody>
      </p:sp>
    </p:spTree>
    <p:extLst>
      <p:ext uri="{BB962C8B-B14F-4D97-AF65-F5344CB8AC3E}">
        <p14:creationId xmlns:p14="http://schemas.microsoft.com/office/powerpoint/2010/main" val="550196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3928CE-6FC6-643D-4A12-A9BC3B3152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0CC18E-CF35-F5E6-C0AB-19C96243B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60" y="1643444"/>
            <a:ext cx="5981345" cy="3631941"/>
          </a:xfrm>
        </p:spPr>
        <p:txBody>
          <a:bodyPr/>
          <a:lstStyle/>
          <a:p>
            <a:r>
              <a:rPr lang="en-US" dirty="0"/>
              <a:t>Suggestion 3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Store data in a packaged way during research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0D8126-1973-EDA7-C436-D1CEDAB47E54}"/>
              </a:ext>
            </a:extLst>
          </p:cNvPr>
          <p:cNvSpPr txBox="1"/>
          <p:nvPr/>
        </p:nvSpPr>
        <p:spPr>
          <a:xfrm>
            <a:off x="4811151" y="6349776"/>
            <a:ext cx="81065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TU/e Research Cockpit: Step-by-step guide to create an archival package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966116-7A80-79AB-88F9-7866F26027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21305" y="1230281"/>
            <a:ext cx="5064369" cy="463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2676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E21B6-CAE9-10D3-0875-AE590B5DE9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60" y="2389032"/>
            <a:ext cx="10312079" cy="1325563"/>
          </a:xfrm>
        </p:spPr>
        <p:txBody>
          <a:bodyPr/>
          <a:lstStyle/>
          <a:p>
            <a:r>
              <a:rPr lang="en-US" dirty="0"/>
              <a:t>Suggestion 4</a:t>
            </a:r>
            <a:br>
              <a:rPr lang="en-US" dirty="0"/>
            </a:br>
            <a:br>
              <a:rPr lang="en-US" dirty="0"/>
            </a:br>
            <a:r>
              <a:rPr lang="en-US" dirty="0"/>
              <a:t>Decide on a default license for data that can be shared publicly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DFA875B-2868-B1B3-7277-AD0A7080DC13}"/>
              </a:ext>
            </a:extLst>
          </p:cNvPr>
          <p:cNvSpPr txBox="1">
            <a:spLocks/>
          </p:cNvSpPr>
          <p:nvPr/>
        </p:nvSpPr>
        <p:spPr>
          <a:xfrm>
            <a:off x="939960" y="4529798"/>
            <a:ext cx="9523116" cy="787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400" b="0" dirty="0"/>
              <a:t>Data stewards’ suggestion: </a:t>
            </a:r>
            <a:r>
              <a:rPr lang="en-US" sz="2400" b="0" dirty="0">
                <a:solidFill>
                  <a:schemeClr val="accent2"/>
                </a:solidFill>
              </a:rPr>
              <a:t>CC BY 4.0 </a:t>
            </a:r>
            <a:r>
              <a:rPr lang="en-US" sz="2400" b="0" dirty="0"/>
              <a:t>for data &amp; </a:t>
            </a:r>
            <a:r>
              <a:rPr lang="en-US" sz="2400" b="0" dirty="0">
                <a:solidFill>
                  <a:schemeClr val="accent2"/>
                </a:solidFill>
              </a:rPr>
              <a:t>MIT</a:t>
            </a:r>
            <a:r>
              <a:rPr lang="en-US" sz="2400" b="0" dirty="0"/>
              <a:t> for code</a:t>
            </a:r>
          </a:p>
        </p:txBody>
      </p:sp>
    </p:spTree>
    <p:extLst>
      <p:ext uri="{BB962C8B-B14F-4D97-AF65-F5344CB8AC3E}">
        <p14:creationId xmlns:p14="http://schemas.microsoft.com/office/powerpoint/2010/main" val="29849861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AA3241-A655-A80C-C22D-304D3A43B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F82857-32C1-7032-4B52-61CAC1BBFC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519" y="2262422"/>
            <a:ext cx="8932271" cy="2126698"/>
          </a:xfrm>
        </p:spPr>
        <p:txBody>
          <a:bodyPr/>
          <a:lstStyle/>
          <a:p>
            <a:r>
              <a:rPr lang="en-US" dirty="0"/>
              <a:t>Suggestion 5</a:t>
            </a:r>
            <a:br>
              <a:rPr lang="en-US" dirty="0"/>
            </a:br>
            <a:br>
              <a:rPr lang="en-US" dirty="0"/>
            </a:br>
            <a:r>
              <a:rPr lang="en-US" dirty="0"/>
              <a:t>Share early with </a:t>
            </a:r>
            <a:r>
              <a:rPr lang="en-US" dirty="0">
                <a:solidFill>
                  <a:schemeClr val="accent2"/>
                </a:solidFill>
              </a:rPr>
              <a:t>metadata-only record </a:t>
            </a:r>
            <a:r>
              <a:rPr lang="en-US" dirty="0"/>
              <a:t>without uploading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01771DA-7F3C-7EB8-44BB-78694252CD3A}"/>
              </a:ext>
            </a:extLst>
          </p:cNvPr>
          <p:cNvSpPr txBox="1">
            <a:spLocks/>
          </p:cNvSpPr>
          <p:nvPr/>
        </p:nvSpPr>
        <p:spPr>
          <a:xfrm>
            <a:off x="999519" y="4710201"/>
            <a:ext cx="8932271" cy="90280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bg1"/>
                </a:solidFill>
                <a:latin typeface="Fira Sans" panose="020B0503050000020004" pitchFamily="34" charset="0"/>
                <a:ea typeface="Fira Sans" panose="020B0503050000020004" pitchFamily="34" charset="0"/>
                <a:cs typeface="+mj-cs"/>
              </a:defRPr>
            </a:lvl1pPr>
          </a:lstStyle>
          <a:p>
            <a:r>
              <a:rPr lang="en-US" sz="2400" dirty="0"/>
              <a:t>(especially relevant for data that cannot be shared publicly)</a:t>
            </a:r>
          </a:p>
        </p:txBody>
      </p:sp>
    </p:spTree>
    <p:extLst>
      <p:ext uri="{BB962C8B-B14F-4D97-AF65-F5344CB8AC3E}">
        <p14:creationId xmlns:p14="http://schemas.microsoft.com/office/powerpoint/2010/main" val="16695669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4FB7F-0D0A-39FE-BF03-4D7D102501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DE690A4-0B88-7369-0329-2E6A915CCCF9}"/>
              </a:ext>
            </a:extLst>
          </p:cNvPr>
          <p:cNvCxnSpPr>
            <a:cxnSpLocks/>
          </p:cNvCxnSpPr>
          <p:nvPr/>
        </p:nvCxnSpPr>
        <p:spPr>
          <a:xfrm>
            <a:off x="3957212" y="927476"/>
            <a:ext cx="0" cy="548019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F5777225-7652-649A-E8EB-3F4AA5D1E719}"/>
              </a:ext>
            </a:extLst>
          </p:cNvPr>
          <p:cNvSpPr txBox="1">
            <a:spLocks/>
          </p:cNvSpPr>
          <p:nvPr/>
        </p:nvSpPr>
        <p:spPr>
          <a:xfrm>
            <a:off x="1478932" y="5954959"/>
            <a:ext cx="2059786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End</a:t>
            </a:r>
            <a:endParaRPr lang="en-NL" sz="240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0A389A7-7299-B041-A57E-9649CCAE4A8F}"/>
              </a:ext>
            </a:extLst>
          </p:cNvPr>
          <p:cNvSpPr txBox="1">
            <a:spLocks/>
          </p:cNvSpPr>
          <p:nvPr/>
        </p:nvSpPr>
        <p:spPr>
          <a:xfrm>
            <a:off x="848272" y="927476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Project Start</a:t>
            </a:r>
            <a:endParaRPr lang="en-NL" sz="240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385C7A4-F9BE-7FF6-8A5D-22B68DF32AC7}"/>
              </a:ext>
            </a:extLst>
          </p:cNvPr>
          <p:cNvSpPr txBox="1">
            <a:spLocks/>
          </p:cNvSpPr>
          <p:nvPr/>
        </p:nvSpPr>
        <p:spPr>
          <a:xfrm>
            <a:off x="4602124" y="916647"/>
            <a:ext cx="2741026" cy="7459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Project Registered &amp; DMP Created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54234-FAB0-D85D-28CC-FADA0368D085}"/>
              </a:ext>
            </a:extLst>
          </p:cNvPr>
          <p:cNvSpPr txBox="1">
            <a:spLocks/>
          </p:cNvSpPr>
          <p:nvPr/>
        </p:nvSpPr>
        <p:spPr>
          <a:xfrm>
            <a:off x="4602124" y="2615548"/>
            <a:ext cx="2741026" cy="7459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Data Stored in a Packaged way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EFF6C790-CB21-7C96-E2F3-F76D57B9B8A7}"/>
              </a:ext>
            </a:extLst>
          </p:cNvPr>
          <p:cNvSpPr txBox="1">
            <a:spLocks/>
          </p:cNvSpPr>
          <p:nvPr/>
        </p:nvSpPr>
        <p:spPr>
          <a:xfrm>
            <a:off x="4602124" y="1896860"/>
            <a:ext cx="2741026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DOI Reserved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110A2EA1-58A0-53E8-F040-F92AEFD7CEE9}"/>
              </a:ext>
            </a:extLst>
          </p:cNvPr>
          <p:cNvSpPr txBox="1">
            <a:spLocks/>
          </p:cNvSpPr>
          <p:nvPr/>
        </p:nvSpPr>
        <p:spPr>
          <a:xfrm>
            <a:off x="4600359" y="3883386"/>
            <a:ext cx="2741026" cy="7459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Metadata-only record published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B8CA7F4A-DA3D-5641-F048-068EEC9575CD}"/>
              </a:ext>
            </a:extLst>
          </p:cNvPr>
          <p:cNvSpPr txBox="1">
            <a:spLocks/>
          </p:cNvSpPr>
          <p:nvPr/>
        </p:nvSpPr>
        <p:spPr>
          <a:xfrm>
            <a:off x="328270" y="3840200"/>
            <a:ext cx="3210448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Publication submitted</a:t>
            </a:r>
            <a:endParaRPr lang="en-NL" sz="240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97C1D8F5-F786-179B-5635-3020AA666026}"/>
              </a:ext>
            </a:extLst>
          </p:cNvPr>
          <p:cNvSpPr txBox="1">
            <a:spLocks/>
          </p:cNvSpPr>
          <p:nvPr/>
        </p:nvSpPr>
        <p:spPr>
          <a:xfrm>
            <a:off x="564090" y="4974971"/>
            <a:ext cx="2974628" cy="52428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r"/>
            <a:r>
              <a:rPr lang="en-US" sz="2400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Publication accepted</a:t>
            </a:r>
            <a:endParaRPr lang="en-NL" sz="240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FED4E77C-17A8-5165-6732-26A89A8C4995}"/>
              </a:ext>
            </a:extLst>
          </p:cNvPr>
          <p:cNvSpPr txBox="1">
            <a:spLocks/>
          </p:cNvSpPr>
          <p:nvPr/>
        </p:nvSpPr>
        <p:spPr>
          <a:xfrm>
            <a:off x="4467981" y="4992569"/>
            <a:ext cx="2741026" cy="7459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endParaRPr lang="en-NL" sz="24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83300690-9F86-849B-1AEE-ECB233756C2C}"/>
              </a:ext>
            </a:extLst>
          </p:cNvPr>
          <p:cNvSpPr txBox="1">
            <a:spLocks/>
          </p:cNvSpPr>
          <p:nvPr/>
        </p:nvSpPr>
        <p:spPr>
          <a:xfrm>
            <a:off x="4600359" y="5019718"/>
            <a:ext cx="2741026" cy="4347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Data published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EEDC574-1427-C697-BABB-1011F3138AB4}"/>
              </a:ext>
            </a:extLst>
          </p:cNvPr>
          <p:cNvSpPr txBox="1">
            <a:spLocks/>
          </p:cNvSpPr>
          <p:nvPr/>
        </p:nvSpPr>
        <p:spPr>
          <a:xfrm>
            <a:off x="785691" y="245416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Timeline</a:t>
            </a:r>
            <a:endParaRPr lang="en-NL" sz="240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80943713-E989-A912-46F1-C7F2A87421B0}"/>
              </a:ext>
            </a:extLst>
          </p:cNvPr>
          <p:cNvSpPr txBox="1">
            <a:spLocks/>
          </p:cNvSpPr>
          <p:nvPr/>
        </p:nvSpPr>
        <p:spPr>
          <a:xfrm>
            <a:off x="4467981" y="250165"/>
            <a:ext cx="2531425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To Do</a:t>
            </a:r>
            <a:endParaRPr lang="en-NL" sz="240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00E409C4-C15F-5AF4-0D4E-4941A15FBC9E}"/>
              </a:ext>
            </a:extLst>
          </p:cNvPr>
          <p:cNvSpPr txBox="1">
            <a:spLocks/>
          </p:cNvSpPr>
          <p:nvPr/>
        </p:nvSpPr>
        <p:spPr>
          <a:xfrm>
            <a:off x="7936474" y="193386"/>
            <a:ext cx="1631038" cy="45271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Resource</a:t>
            </a:r>
            <a:endParaRPr lang="en-NL" sz="2400">
              <a:solidFill>
                <a:schemeClr val="bg1">
                  <a:lumMod val="95000"/>
                </a:schemeClr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69595FF-4033-99A4-30BC-A2A24FDBE7FE}"/>
              </a:ext>
            </a:extLst>
          </p:cNvPr>
          <p:cNvSpPr txBox="1">
            <a:spLocks/>
          </p:cNvSpPr>
          <p:nvPr/>
        </p:nvSpPr>
        <p:spPr>
          <a:xfrm>
            <a:off x="7661353" y="1896860"/>
            <a:ext cx="2181281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4TU.ResearchData /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Zenodo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8604B6DB-0587-23BC-1D24-F21E44DF9325}"/>
              </a:ext>
            </a:extLst>
          </p:cNvPr>
          <p:cNvSpPr txBox="1">
            <a:spLocks/>
          </p:cNvSpPr>
          <p:nvPr/>
        </p:nvSpPr>
        <p:spPr>
          <a:xfrm>
            <a:off x="7661352" y="1024695"/>
            <a:ext cx="2181281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hlinkClick r:id="rId3"/>
              </a:rPr>
              <a:t>Research Cockpit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9AF74F3A-4227-7ADF-0E76-9E244ACCDA88}"/>
              </a:ext>
            </a:extLst>
          </p:cNvPr>
          <p:cNvSpPr txBox="1">
            <a:spLocks/>
          </p:cNvSpPr>
          <p:nvPr/>
        </p:nvSpPr>
        <p:spPr>
          <a:xfrm>
            <a:off x="7661351" y="2769024"/>
            <a:ext cx="2181281" cy="59969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  <a:hlinkClick r:id="rId4"/>
              </a:rPr>
              <a:t>Data packaging guideline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CAFDC88E-019F-F2C2-F43B-A158B54979B9}"/>
              </a:ext>
            </a:extLst>
          </p:cNvPr>
          <p:cNvSpPr txBox="1">
            <a:spLocks/>
          </p:cNvSpPr>
          <p:nvPr/>
        </p:nvSpPr>
        <p:spPr>
          <a:xfrm>
            <a:off x="4600359" y="5922103"/>
            <a:ext cx="2741026" cy="434789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>
                <a:latin typeface="Fira Sans" panose="020B0503050000020004" pitchFamily="34" charset="0"/>
                <a:ea typeface="Fira Sans" panose="020B0503050000020004" pitchFamily="34" charset="0"/>
              </a:rPr>
              <a:t>Data archived</a:t>
            </a:r>
            <a:endParaRPr lang="en-NL" sz="20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0471A84B-CE3A-A8C1-1B5C-7923C02C6D90}"/>
              </a:ext>
            </a:extLst>
          </p:cNvPr>
          <p:cNvSpPr txBox="1">
            <a:spLocks/>
          </p:cNvSpPr>
          <p:nvPr/>
        </p:nvSpPr>
        <p:spPr>
          <a:xfrm>
            <a:off x="7661350" y="3840200"/>
            <a:ext cx="2181281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4TU.ResearchData /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Zenodo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2039E512-EB1A-66FF-4B76-D59E151047AD}"/>
              </a:ext>
            </a:extLst>
          </p:cNvPr>
          <p:cNvSpPr txBox="1">
            <a:spLocks/>
          </p:cNvSpPr>
          <p:nvPr/>
        </p:nvSpPr>
        <p:spPr>
          <a:xfrm>
            <a:off x="7661349" y="4974971"/>
            <a:ext cx="2181281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4TU.ResearchData / </a:t>
            </a:r>
            <a:r>
              <a:rPr lang="en-US" sz="1800" dirty="0" err="1">
                <a:latin typeface="Fira Sans" panose="020B0503050000020004" pitchFamily="34" charset="0"/>
                <a:ea typeface="Fira Sans" panose="020B0503050000020004" pitchFamily="34" charset="0"/>
              </a:rPr>
              <a:t>Zenodo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6C2DBD97-86E4-7AFF-579C-FAC0DB20550A}"/>
              </a:ext>
            </a:extLst>
          </p:cNvPr>
          <p:cNvSpPr txBox="1">
            <a:spLocks/>
          </p:cNvSpPr>
          <p:nvPr/>
        </p:nvSpPr>
        <p:spPr>
          <a:xfrm>
            <a:off x="7661349" y="5954959"/>
            <a:ext cx="2810935" cy="35549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>
                <a:solidFill>
                  <a:schemeClr val="bg1"/>
                </a:solidFill>
                <a:latin typeface="Aptos" panose="020B0004020202020204" pitchFamily="34" charset="0"/>
                <a:ea typeface="+mj-ea"/>
                <a:cs typeface="+mj-cs"/>
              </a:defRPr>
            </a:lvl1pPr>
          </a:lstStyle>
          <a:p>
            <a:r>
              <a:rPr lang="en-US" sz="1800" dirty="0">
                <a:latin typeface="Fira Sans" panose="020B0503050000020004" pitchFamily="34" charset="0"/>
                <a:ea typeface="Fira Sans" panose="020B0503050000020004" pitchFamily="34" charset="0"/>
              </a:rPr>
              <a:t>TU/e RAPS (coming soon)</a:t>
            </a:r>
            <a:endParaRPr lang="en-NL" sz="180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373CE76C-110F-7D67-C91C-34688B90754D}"/>
              </a:ext>
            </a:extLst>
          </p:cNvPr>
          <p:cNvCxnSpPr>
            <a:cxnSpLocks/>
          </p:cNvCxnSpPr>
          <p:nvPr/>
        </p:nvCxnSpPr>
        <p:spPr>
          <a:xfrm>
            <a:off x="693019" y="698127"/>
            <a:ext cx="310896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FAA9950-7CE8-9DD0-E995-48B1B4A1A3E8}"/>
              </a:ext>
            </a:extLst>
          </p:cNvPr>
          <p:cNvCxnSpPr>
            <a:cxnSpLocks/>
          </p:cNvCxnSpPr>
          <p:nvPr/>
        </p:nvCxnSpPr>
        <p:spPr>
          <a:xfrm>
            <a:off x="4100047" y="711256"/>
            <a:ext cx="657437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6642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3" grpId="0"/>
      <p:bldP spid="2" grpId="0"/>
      <p:bldP spid="5" grpId="0"/>
      <p:bldP spid="19" grpId="0"/>
      <p:bldP spid="21" grpId="0"/>
      <p:bldP spid="22" grpId="0"/>
      <p:bldP spid="24" grpId="0"/>
      <p:bldP spid="29" grpId="0"/>
      <p:bldP spid="30" grpId="0"/>
      <p:bldP spid="31" grpId="0"/>
      <p:bldP spid="33" grpId="0"/>
      <p:bldP spid="34" grpId="0"/>
      <p:bldP spid="35" grpId="0"/>
      <p:bldP spid="3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ABCFC7-4CA3-F627-CAC4-34EA155FF2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1E61C-F618-2CBB-8568-6E19C56030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9519" y="2262422"/>
            <a:ext cx="7145675" cy="2126698"/>
          </a:xfrm>
        </p:spPr>
        <p:txBody>
          <a:bodyPr/>
          <a:lstStyle/>
          <a:p>
            <a:r>
              <a:rPr lang="en-US" dirty="0"/>
              <a:t>Suggestion 6</a:t>
            </a:r>
            <a:br>
              <a:rPr lang="en-US" dirty="0"/>
            </a:br>
            <a:br>
              <a:rPr lang="en-US" dirty="0"/>
            </a:br>
            <a:r>
              <a:rPr lang="en-US" dirty="0"/>
              <a:t>Reach out to the data stewards team for questions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98DAD1-6D0D-3BA4-5C26-14DE7360A3F8}"/>
              </a:ext>
            </a:extLst>
          </p:cNvPr>
          <p:cNvSpPr txBox="1"/>
          <p:nvPr/>
        </p:nvSpPr>
        <p:spPr>
          <a:xfrm>
            <a:off x="7765367" y="1896272"/>
            <a:ext cx="39424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rdmsupport@tue.nl</a:t>
            </a:r>
            <a:endParaRPr kumimoji="0" lang="LID4096" sz="2800" b="1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  <p:sp>
        <p:nvSpPr>
          <p:cNvPr id="4" name="TextBox 3">
            <a:hlinkClick r:id="rId2"/>
            <a:extLst>
              <a:ext uri="{FF2B5EF4-FFF2-40B4-BE49-F238E27FC236}">
                <a16:creationId xmlns:a16="http://schemas.microsoft.com/office/drawing/2014/main" id="{97738B2E-06B8-7580-7A6F-DF9B8EF1D670}"/>
              </a:ext>
            </a:extLst>
          </p:cNvPr>
          <p:cNvSpPr txBox="1"/>
          <p:nvPr/>
        </p:nvSpPr>
        <p:spPr>
          <a:xfrm>
            <a:off x="7765367" y="2725933"/>
            <a:ext cx="2156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rdm.tue.nl</a:t>
            </a:r>
            <a:endParaRPr kumimoji="0" lang="LID4096" sz="2800" b="1" i="0" u="none" strike="noStrike" kern="1200" cap="none" spc="0" normalizeH="0" baseline="0" noProof="0">
              <a:ln>
                <a:noFill/>
              </a:ln>
              <a:solidFill>
                <a:schemeClr val="accent2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  <p:pic>
        <p:nvPicPr>
          <p:cNvPr id="5" name="Picture 4" descr="A person smiling with his teeth missing&#10;&#10;Description automatically generated">
            <a:extLst>
              <a:ext uri="{FF2B5EF4-FFF2-40B4-BE49-F238E27FC236}">
                <a16:creationId xmlns:a16="http://schemas.microsoft.com/office/drawing/2014/main" id="{C181D89F-0DC9-B33F-3FD3-C0BACE5BC6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65367" y="3964041"/>
            <a:ext cx="1463039" cy="146303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8977A2-010E-26D4-6969-D52EC77708D6}"/>
              </a:ext>
            </a:extLst>
          </p:cNvPr>
          <p:cNvSpPr txBox="1"/>
          <p:nvPr/>
        </p:nvSpPr>
        <p:spPr>
          <a:xfrm>
            <a:off x="7765366" y="5610523"/>
            <a:ext cx="26447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Nami Sunami</a:t>
            </a:r>
          </a:p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Fira Sans" panose="020B0503050000020004" pitchFamily="34" charset="0"/>
                <a:ea typeface="Fira Sans" panose="020B0503050000020004" pitchFamily="34" charset="0"/>
                <a:cs typeface="+mn-cs"/>
              </a:rPr>
              <a:t>CE&amp;C, APSE</a:t>
            </a:r>
          </a:p>
          <a:p>
            <a:pPr lvl="0" defTabSz="685800">
              <a:defRPr/>
            </a:pPr>
            <a:r>
              <a:rPr lang="en-US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n.sunami@tue.nl</a:t>
            </a:r>
            <a:endParaRPr kumimoji="0" lang="en-US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ira Sans" panose="020B0503050000020004" pitchFamily="34" charset="0"/>
              <a:ea typeface="Fira Sans" panose="020B05030500000200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1612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6433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13C25-0011-6122-0AD4-3B05957F1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872" y="2766218"/>
            <a:ext cx="10312079" cy="1325563"/>
          </a:xfrm>
        </p:spPr>
        <p:txBody>
          <a:bodyPr/>
          <a:lstStyle/>
          <a:p>
            <a:r>
              <a:rPr lang="en-US" dirty="0"/>
              <a:t>We all already do </a:t>
            </a:r>
            <a:r>
              <a:rPr lang="en-US" dirty="0">
                <a:solidFill>
                  <a:schemeClr val="accent2"/>
                </a:solidFill>
              </a:rPr>
              <a:t>data stewardship</a:t>
            </a:r>
          </a:p>
        </p:txBody>
      </p:sp>
    </p:spTree>
    <p:extLst>
      <p:ext uri="{BB962C8B-B14F-4D97-AF65-F5344CB8AC3E}">
        <p14:creationId xmlns:p14="http://schemas.microsoft.com/office/powerpoint/2010/main" val="1677121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DFD38A6C-66D0-0EEF-7F5A-1C9051475DC7}"/>
              </a:ext>
            </a:extLst>
          </p:cNvPr>
          <p:cNvSpPr txBox="1"/>
          <p:nvPr/>
        </p:nvSpPr>
        <p:spPr>
          <a:xfrm>
            <a:off x="6989143" y="2549182"/>
            <a:ext cx="47935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377">
              <a:defRPr/>
            </a:pPr>
            <a:r>
              <a:rPr lang="en-US" sz="2400" b="1" err="1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rdmsupport@tue.nl</a:t>
            </a:r>
            <a:endParaRPr lang="LID4096" sz="2400" b="1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3604269-FBA6-4C49-4EEA-C145DBE4E35B}"/>
              </a:ext>
            </a:extLst>
          </p:cNvPr>
          <p:cNvSpPr txBox="1">
            <a:spLocks/>
          </p:cNvSpPr>
          <p:nvPr/>
        </p:nvSpPr>
        <p:spPr>
          <a:xfrm>
            <a:off x="1530837" y="2746378"/>
            <a:ext cx="5156409" cy="6155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 Stewards | Intranet</a:t>
            </a:r>
            <a:endParaRPr lang="en-US" sz="2133" b="1" dirty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74D8894-82CC-B369-DC45-574F42C05A14}"/>
              </a:ext>
            </a:extLst>
          </p:cNvPr>
          <p:cNvSpPr txBox="1">
            <a:spLocks/>
          </p:cNvSpPr>
          <p:nvPr/>
        </p:nvSpPr>
        <p:spPr>
          <a:xfrm>
            <a:off x="1012161" y="1921210"/>
            <a:ext cx="4793555" cy="6723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667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More info on RDM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10405AD4-D130-3C7C-0765-ED36683645C6}"/>
              </a:ext>
            </a:extLst>
          </p:cNvPr>
          <p:cNvSpPr txBox="1">
            <a:spLocks/>
          </p:cNvSpPr>
          <p:nvPr/>
        </p:nvSpPr>
        <p:spPr>
          <a:xfrm>
            <a:off x="1530835" y="3372036"/>
            <a:ext cx="5825460" cy="6155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TU/e Research Data Management Handbook</a:t>
            </a:r>
            <a:endParaRPr lang="en-US" sz="2133" b="1" dirty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CED07571-0CA4-F9E0-005B-0545DA388639}"/>
              </a:ext>
            </a:extLst>
          </p:cNvPr>
          <p:cNvSpPr txBox="1">
            <a:spLocks/>
          </p:cNvSpPr>
          <p:nvPr/>
        </p:nvSpPr>
        <p:spPr>
          <a:xfrm>
            <a:off x="874277" y="4643384"/>
            <a:ext cx="5069324" cy="6723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667" b="1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Create a DMP/ ERB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18ABCF3C-CF54-FCDE-B223-41F79CC16886}"/>
              </a:ext>
            </a:extLst>
          </p:cNvPr>
          <p:cNvSpPr txBox="1">
            <a:spLocks/>
          </p:cNvSpPr>
          <p:nvPr/>
        </p:nvSpPr>
        <p:spPr>
          <a:xfrm>
            <a:off x="1530837" y="5220017"/>
            <a:ext cx="2660889" cy="6155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 dirty="0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Research Cockpit</a:t>
            </a:r>
            <a:endParaRPr lang="en-US" sz="2133" b="1" dirty="0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F8E84512-D0F7-7DE6-65A9-222C9229BBF7}"/>
              </a:ext>
            </a:extLst>
          </p:cNvPr>
          <p:cNvSpPr txBox="1">
            <a:spLocks/>
          </p:cNvSpPr>
          <p:nvPr/>
        </p:nvSpPr>
        <p:spPr>
          <a:xfrm>
            <a:off x="1530836" y="3948668"/>
            <a:ext cx="5620867" cy="6155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133" b="1">
                <a:solidFill>
                  <a:schemeClr val="accent2"/>
                </a:solidFill>
                <a:latin typeface="Fira Sans" panose="020B0503050000020004" pitchFamily="34" charset="0"/>
                <a:ea typeface="Fira Sans" panose="020B05030500000200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Search Storage | Storage Searcher</a:t>
            </a:r>
            <a:endParaRPr lang="en-US" sz="2133" b="1">
              <a:solidFill>
                <a:schemeClr val="accent2"/>
              </a:solidFill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0EDFA6FB-DBAE-2603-1A51-4877447A5993}"/>
              </a:ext>
            </a:extLst>
          </p:cNvPr>
          <p:cNvSpPr txBox="1">
            <a:spLocks/>
          </p:cNvSpPr>
          <p:nvPr/>
        </p:nvSpPr>
        <p:spPr>
          <a:xfrm>
            <a:off x="7594389" y="1921210"/>
            <a:ext cx="3908183" cy="6723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667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Contact Data Steward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62BE73-6BDB-1590-3C4D-6BA84B883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3521" y="359648"/>
            <a:ext cx="10312079" cy="1325563"/>
          </a:xfrm>
        </p:spPr>
        <p:txBody>
          <a:bodyPr/>
          <a:lstStyle/>
          <a:p>
            <a:r>
              <a:rPr lang="en-US" dirty="0"/>
              <a:t>Further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52A32-5F08-7990-933E-C620ABC149BD}"/>
              </a:ext>
            </a:extLst>
          </p:cNvPr>
          <p:cNvSpPr txBox="1">
            <a:spLocks/>
          </p:cNvSpPr>
          <p:nvPr/>
        </p:nvSpPr>
        <p:spPr>
          <a:xfrm>
            <a:off x="7594389" y="4547628"/>
            <a:ext cx="4793555" cy="672389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n-US" sz="2667" b="1" dirty="0">
                <a:solidFill>
                  <a:prstClr val="white"/>
                </a:solidFill>
                <a:latin typeface="Fira Sans" panose="020B0503050000020004" pitchFamily="34" charset="0"/>
                <a:ea typeface="Fira Sans" panose="020B0503050000020004" pitchFamily="34" charset="0"/>
              </a:rPr>
              <a:t>TU/e RDM Policy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3C8C47-9E52-6C97-BB61-6C5D475CC112}"/>
              </a:ext>
            </a:extLst>
          </p:cNvPr>
          <p:cNvSpPr txBox="1"/>
          <p:nvPr/>
        </p:nvSpPr>
        <p:spPr>
          <a:xfrm>
            <a:off x="7594389" y="5220017"/>
            <a:ext cx="456016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Policy PDF: https://zenodo.org/records/15309047</a:t>
            </a:r>
            <a:endParaRPr lang="en-US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913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0D3671-3A9D-4A51-CBFB-13CAD19384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783A7AD-40D5-6737-0D9B-4C96121BB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60" y="1420984"/>
            <a:ext cx="10312079" cy="3706187"/>
          </a:xfrm>
        </p:spPr>
        <p:txBody>
          <a:bodyPr/>
          <a:lstStyle/>
          <a:p>
            <a:r>
              <a:rPr lang="en-US" dirty="0"/>
              <a:t>My story as a Data Steward does not make sense, except in the light of </a:t>
            </a:r>
            <a:br>
              <a:rPr lang="en-US" dirty="0"/>
            </a:br>
            <a:r>
              <a:rPr lang="en-US" dirty="0"/>
              <a:t>____________.</a:t>
            </a:r>
          </a:p>
        </p:txBody>
      </p:sp>
    </p:spTree>
    <p:extLst>
      <p:ext uri="{BB962C8B-B14F-4D97-AF65-F5344CB8AC3E}">
        <p14:creationId xmlns:p14="http://schemas.microsoft.com/office/powerpoint/2010/main" val="16370381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CD6720-62E2-E717-AEC6-2F10E643D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9690CAB-F9ED-112B-2138-DF565E86C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960" y="1420984"/>
            <a:ext cx="10312079" cy="3706187"/>
          </a:xfrm>
        </p:spPr>
        <p:txBody>
          <a:bodyPr/>
          <a:lstStyle/>
          <a:p>
            <a:r>
              <a:rPr lang="en-US" dirty="0"/>
              <a:t>My story as a Data Steward does not make sense, except in the light of </a:t>
            </a:r>
            <a:br>
              <a:rPr lang="en-US" dirty="0"/>
            </a:br>
            <a:r>
              <a:rPr lang="en-US" dirty="0">
                <a:solidFill>
                  <a:schemeClr val="accent2"/>
                </a:solidFill>
              </a:rPr>
              <a:t>Open Science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907059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4A9046-15DA-B947-9D28-E3F8DAC5D2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F41F-4D9B-AD05-1718-F1DCAFE1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951" y="2766218"/>
            <a:ext cx="8428849" cy="1325563"/>
          </a:xfrm>
        </p:spPr>
        <p:txBody>
          <a:bodyPr/>
          <a:lstStyle/>
          <a:p>
            <a:r>
              <a:rPr lang="en-US" dirty="0"/>
              <a:t>Open Science is not only about publications. It’s also about data—making data </a:t>
            </a:r>
            <a:r>
              <a:rPr lang="en-US" dirty="0">
                <a:solidFill>
                  <a:schemeClr val="accent2"/>
                </a:solidFill>
              </a:rPr>
              <a:t>FAIR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229572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0433271" name="Title 1180433270"/>
          <p:cNvSpPr txBox="1">
            <a:spLocks noGrp="1"/>
          </p:cNvSpPr>
          <p:nvPr>
            <p:ph type="title"/>
          </p:nvPr>
        </p:nvSpPr>
        <p:spPr bwMode="auto">
          <a:xfrm>
            <a:off x="939960" y="2766218"/>
            <a:ext cx="10312079" cy="1325563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/>
          <a:p>
            <a:pPr algn="l">
              <a:defRPr/>
            </a:pPr>
            <a:r>
              <a:rPr lang="en-US" sz="5323" dirty="0">
                <a:solidFill>
                  <a:srgbClr val="FFFFFF"/>
                </a:solidFill>
                <a:latin typeface="Fira Sans" panose="020B0503050000020004" pitchFamily="34" charset="0"/>
                <a:ea typeface="Fira Sans" panose="020B0503050000020004" pitchFamily="34" charset="0"/>
                <a:cs typeface="Noto Sans CJK JP"/>
              </a:rPr>
              <a:t>What is FAIR data?</a:t>
            </a:r>
            <a:endParaRPr sz="5323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60970067" name="Rectangle 16"/>
          <p:cNvSpPr txBox="1"/>
          <p:nvPr/>
        </p:nvSpPr>
        <p:spPr bwMode="auto">
          <a:xfrm>
            <a:off x="731252" y="4594322"/>
            <a:ext cx="11152664" cy="417756"/>
          </a:xfrm>
          <a:prstGeom prst="rect">
            <a:avLst/>
          </a:prstGeom>
          <a:solidFill>
            <a:srgbClr val="7F7F7F"/>
          </a:solidFill>
          <a:ln w="12700">
            <a:solidFill>
              <a:srgbClr val="0B131C"/>
            </a:solidFill>
          </a:ln>
          <a:effectLst/>
        </p:spPr>
        <p:txBody>
          <a:bodyPr anchor="ctr"/>
          <a:lstStyle/>
          <a:p>
            <a:pPr algn="ctr" defTabSz="1106150">
              <a:defRPr/>
            </a:pP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1373841729" name="Title 1"/>
          <p:cNvSpPr txBox="1"/>
          <p:nvPr/>
        </p:nvSpPr>
        <p:spPr bwMode="auto">
          <a:xfrm rot="86399999">
            <a:off x="711657" y="1349956"/>
            <a:ext cx="1938761" cy="641027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defTabSz="1106150">
              <a:defRPr/>
            </a:pPr>
            <a:r>
              <a:rPr lang="en-US" sz="2903" b="1" kern="0" dirty="0">
                <a:solidFill>
                  <a:srgbClr val="FF904D"/>
                </a:solidFill>
                <a:latin typeface="Fira Sans"/>
                <a:cs typeface="Fira Sans"/>
              </a:rPr>
              <a:t>Findable</a:t>
            </a:r>
            <a:endParaRPr sz="2177" kern="0" dirty="0">
              <a:solidFill>
                <a:sysClr val="windowText" lastClr="000000"/>
              </a:solidFill>
            </a:endParaRPr>
          </a:p>
        </p:txBody>
      </p:sp>
      <p:sp>
        <p:nvSpPr>
          <p:cNvPr id="310045242" name="Title 1"/>
          <p:cNvSpPr txBox="1"/>
          <p:nvPr/>
        </p:nvSpPr>
        <p:spPr bwMode="auto">
          <a:xfrm rot="86399999">
            <a:off x="3355025" y="1349956"/>
            <a:ext cx="2412563" cy="641027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algn="ctr" defTabSz="1106150">
              <a:defRPr/>
            </a:pPr>
            <a:r>
              <a:rPr lang="en-US" sz="2903" b="1" kern="0">
                <a:solidFill>
                  <a:srgbClr val="FF904D"/>
                </a:solidFill>
                <a:latin typeface="Fira Sans"/>
                <a:cs typeface="Fira Sans"/>
              </a:rPr>
              <a:t>Accessible</a:t>
            </a: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276136927" name="Title 1"/>
          <p:cNvSpPr txBox="1"/>
          <p:nvPr/>
        </p:nvSpPr>
        <p:spPr bwMode="auto">
          <a:xfrm rot="86399999">
            <a:off x="6337634" y="1349956"/>
            <a:ext cx="2899431" cy="641027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algn="ctr" defTabSz="1106150">
              <a:defRPr/>
            </a:pPr>
            <a:r>
              <a:rPr lang="en-US" sz="2903" b="1" kern="0">
                <a:solidFill>
                  <a:srgbClr val="FF904D"/>
                </a:solidFill>
                <a:latin typeface="Fira Sans"/>
                <a:cs typeface="Fira Sans"/>
              </a:rPr>
              <a:t>Interoperable</a:t>
            </a: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681758610" name="Title 1"/>
          <p:cNvSpPr txBox="1"/>
          <p:nvPr/>
        </p:nvSpPr>
        <p:spPr bwMode="auto">
          <a:xfrm rot="86399999">
            <a:off x="9486160" y="1349956"/>
            <a:ext cx="2099452" cy="641027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algn="ctr" defTabSz="1106150">
              <a:defRPr/>
            </a:pPr>
            <a:r>
              <a:rPr lang="en-US" sz="2903" b="1" kern="0">
                <a:solidFill>
                  <a:srgbClr val="FF904D"/>
                </a:solidFill>
                <a:latin typeface="Fira Sans"/>
                <a:cs typeface="Fira Sans"/>
              </a:rPr>
              <a:t>Reusable</a:t>
            </a: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1062763745" name="Arrow: Right 8"/>
          <p:cNvSpPr txBox="1"/>
          <p:nvPr/>
        </p:nvSpPr>
        <p:spPr bwMode="auto">
          <a:xfrm>
            <a:off x="731252" y="4594322"/>
            <a:ext cx="5365123" cy="417756"/>
          </a:xfrm>
          <a:prstGeom prst="rect">
            <a:avLst/>
          </a:prstGeom>
          <a:solidFill>
            <a:srgbClr val="FF904D"/>
          </a:solidFill>
          <a:ln>
            <a:noFill/>
          </a:ln>
          <a:effectLst/>
        </p:spPr>
        <p:txBody>
          <a:bodyPr anchor="ctr"/>
          <a:lstStyle/>
          <a:p>
            <a:pPr algn="ctr" defTabSz="1106150">
              <a:defRPr/>
            </a:pP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1641067694" name="Title 1"/>
          <p:cNvSpPr txBox="1"/>
          <p:nvPr/>
        </p:nvSpPr>
        <p:spPr bwMode="auto">
          <a:xfrm>
            <a:off x="731252" y="4555129"/>
            <a:ext cx="3285702" cy="641027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defTabSz="1106150">
              <a:defRPr/>
            </a:pPr>
            <a:r>
              <a:rPr lang="en-US" sz="2419" b="1" kern="0" dirty="0">
                <a:solidFill>
                  <a:srgbClr val="FFFFFF"/>
                </a:solidFill>
                <a:latin typeface="Noto Sans CJK JP"/>
                <a:cs typeface="Noto Sans CJK JP"/>
              </a:rPr>
              <a:t>Open Data</a:t>
            </a:r>
            <a:endParaRPr sz="2177" kern="0" dirty="0">
              <a:solidFill>
                <a:sysClr val="windowText" lastClr="000000"/>
              </a:solidFill>
            </a:endParaRPr>
          </a:p>
        </p:txBody>
      </p:sp>
      <p:sp>
        <p:nvSpPr>
          <p:cNvPr id="1970292315" name="Arrow: Right 8"/>
          <p:cNvSpPr txBox="1"/>
          <p:nvPr/>
        </p:nvSpPr>
        <p:spPr bwMode="auto">
          <a:xfrm>
            <a:off x="731252" y="5500123"/>
            <a:ext cx="11087341" cy="417756"/>
          </a:xfrm>
          <a:prstGeom prst="rect">
            <a:avLst/>
          </a:prstGeom>
          <a:solidFill>
            <a:srgbClr val="FF904D"/>
          </a:solidFill>
          <a:ln>
            <a:noFill/>
          </a:ln>
          <a:effectLst/>
        </p:spPr>
        <p:txBody>
          <a:bodyPr anchor="ctr"/>
          <a:lstStyle/>
          <a:p>
            <a:pPr algn="ctr" defTabSz="1106150">
              <a:defRPr/>
            </a:pPr>
            <a:endParaRPr sz="2177" kern="0">
              <a:solidFill>
                <a:sysClr val="windowText" lastClr="000000"/>
              </a:solidFill>
            </a:endParaRPr>
          </a:p>
        </p:txBody>
      </p:sp>
      <p:sp>
        <p:nvSpPr>
          <p:cNvPr id="401040135" name="Title 1"/>
          <p:cNvSpPr txBox="1"/>
          <p:nvPr/>
        </p:nvSpPr>
        <p:spPr bwMode="auto">
          <a:xfrm>
            <a:off x="745624" y="5478349"/>
            <a:ext cx="2217467" cy="547834"/>
          </a:xfrm>
          <a:prstGeom prst="rect">
            <a:avLst/>
          </a:prstGeom>
          <a:noFill/>
          <a:ln>
            <a:noFill/>
          </a:ln>
          <a:effectLst/>
        </p:spPr>
        <p:txBody>
          <a:bodyPr lIns="110619" tIns="55310" rIns="110619" bIns="55310" anchor="t"/>
          <a:lstStyle/>
          <a:p>
            <a:pPr defTabSz="1106150">
              <a:defRPr/>
            </a:pPr>
            <a:r>
              <a:rPr lang="en-US" sz="2419" b="1" kern="0" dirty="0">
                <a:solidFill>
                  <a:srgbClr val="FFFFFF"/>
                </a:solidFill>
                <a:latin typeface="Noto Sans CJK JP"/>
                <a:cs typeface="Noto Sans CJK JP"/>
              </a:rPr>
              <a:t>FAIR Data</a:t>
            </a:r>
            <a:endParaRPr sz="2177" kern="0" dirty="0">
              <a:solidFill>
                <a:sysClr val="windowText" lastClr="000000"/>
              </a:solidFill>
            </a:endParaRPr>
          </a:p>
        </p:txBody>
      </p:sp>
      <p:pic>
        <p:nvPicPr>
          <p:cNvPr id="1198073533" name="Graphic 19"/>
          <p:cNvPicPr/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/>
        </p:blipFill>
        <p:spPr bwMode="auto">
          <a:xfrm>
            <a:off x="7034403" y="2160421"/>
            <a:ext cx="1503714" cy="1504150"/>
          </a:xfrm>
          <a:prstGeom prst="rect">
            <a:avLst/>
          </a:prstGeom>
          <a:effectLst/>
        </p:spPr>
      </p:pic>
      <p:pic>
        <p:nvPicPr>
          <p:cNvPr id="1193469648" name="Graphic 20"/>
          <p:cNvPicPr/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/>
        </p:blipFill>
        <p:spPr bwMode="auto">
          <a:xfrm>
            <a:off x="3732586" y="2044147"/>
            <a:ext cx="1650037" cy="1736697"/>
          </a:xfrm>
          <a:prstGeom prst="rect">
            <a:avLst/>
          </a:prstGeom>
          <a:effectLst/>
        </p:spPr>
      </p:pic>
      <p:pic>
        <p:nvPicPr>
          <p:cNvPr id="1385077536" name="Graphic 21"/>
          <p:cNvPicPr/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/>
        </p:blipFill>
        <p:spPr bwMode="auto">
          <a:xfrm>
            <a:off x="804414" y="2160421"/>
            <a:ext cx="1595165" cy="1659181"/>
          </a:xfrm>
          <a:prstGeom prst="rect">
            <a:avLst/>
          </a:prstGeom>
          <a:effectLst/>
        </p:spPr>
      </p:pic>
      <p:pic>
        <p:nvPicPr>
          <p:cNvPr id="662516808" name="Graphic 22"/>
          <p:cNvPicPr/>
          <p:nvPr/>
        </p:nvPicPr>
        <p:blipFill rotWithShape="1"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/>
        </p:blipFill>
        <p:spPr bwMode="auto">
          <a:xfrm>
            <a:off x="9725674" y="2159114"/>
            <a:ext cx="1621294" cy="1621730"/>
          </a:xfrm>
          <a:prstGeom prst="rect">
            <a:avLst/>
          </a:prstGeom>
          <a:effectLst/>
        </p:spPr>
      </p:pic>
    </p:spTree>
  </p:cSld>
  <p:clrMapOvr>
    <a:masterClrMapping/>
  </p:clrMapOvr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3841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5077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04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3469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073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136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758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25168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09700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763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067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0292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040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139158518" name="Picture 1139158517"/>
          <p:cNvPicPr/>
          <p:nvPr/>
        </p:nvPicPr>
        <p:blipFill rotWithShape="1">
          <a:blip r:embed="rId3">
            <a:alphaModFix amt="47000"/>
          </a:blip>
          <a:stretch/>
        </p:blipFill>
        <p:spPr bwMode="auto">
          <a:xfrm>
            <a:off x="3225" y="0"/>
            <a:ext cx="12184753" cy="6858822"/>
          </a:xfrm>
          <a:prstGeom prst="rect">
            <a:avLst/>
          </a:prstGeom>
          <a:ln w="12700">
            <a:solidFill>
              <a:srgbClr val="000000">
                <a:alpha val="98039"/>
              </a:srgbClr>
            </a:solidFill>
          </a:ln>
          <a:effectLst/>
        </p:spPr>
      </p:pic>
      <p:sp>
        <p:nvSpPr>
          <p:cNvPr id="688601137" name="Title 688601136"/>
          <p:cNvSpPr txBox="1">
            <a:spLocks noGrp="1"/>
          </p:cNvSpPr>
          <p:nvPr>
            <p:ph type="title" idx="4294967295"/>
          </p:nvPr>
        </p:nvSpPr>
        <p:spPr bwMode="auto">
          <a:xfrm>
            <a:off x="828903" y="2700111"/>
            <a:ext cx="10971212" cy="1144588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ja-JP" sz="4800" dirty="0">
                <a:solidFill>
                  <a:srgbClr val="FFFFFF"/>
                </a:solidFill>
                <a:latin typeface="Fira Sans" panose="020B0503050000020004" pitchFamily="34" charset="0"/>
                <a:cs typeface="Noto Sans CJK JP"/>
              </a:rPr>
              <a:t>Research Data as a Public Good</a:t>
            </a:r>
            <a:endParaRPr sz="4800" dirty="0">
              <a:latin typeface="Fira Sans" panose="020B0503050000020004" pitchFamily="34" charset="0"/>
              <a:ea typeface="Fira Sans" panose="020B0503050000020004" pitchFamily="34" charset="0"/>
            </a:endParaRPr>
          </a:p>
        </p:txBody>
      </p:sp>
      <p:sp>
        <p:nvSpPr>
          <p:cNvPr id="1364416674" name="Title 1364416673"/>
          <p:cNvSpPr txBox="1">
            <a:spLocks noGrp="1"/>
          </p:cNvSpPr>
          <p:nvPr>
            <p:ph type="title" idx="4294967295"/>
          </p:nvPr>
        </p:nvSpPr>
        <p:spPr bwMode="auto">
          <a:xfrm>
            <a:off x="5377543" y="6204857"/>
            <a:ext cx="6814457" cy="615043"/>
          </a:xfrm>
          <a:prstGeom prst="rect">
            <a:avLst/>
          </a:prstGeom>
          <a:noFill/>
          <a:ln>
            <a:noFill/>
          </a:ln>
          <a:effectLst/>
        </p:spPr>
        <p:txBody>
          <a:bodyPr anchor="ctr"/>
          <a:lstStyle/>
          <a:p>
            <a:pPr algn="r">
              <a:defRPr/>
            </a:pPr>
            <a:r>
              <a:rPr lang="en-US" altLang="ja-JP" sz="1200" b="0" dirty="0">
                <a:solidFill>
                  <a:srgbClr val="FFFFFF"/>
                </a:solidFill>
                <a:cs typeface="Noto Sans CJK JP"/>
              </a:rPr>
              <a:t>OECD Principles and Guidelines for Access to Research Data from Public Funding (2007)</a:t>
            </a:r>
            <a:endParaRPr sz="1200" b="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________Default">
  <a:themeElements>
    <a:clrScheme name="________Default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________Default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________Default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lumMod val="102000"/>
                <a:satMod val="103000"/>
                <a:tint val="94000"/>
              </a:schemeClr>
            </a:gs>
            <a:gs pos="50000">
              <a:schemeClr val="phClr">
                <a:lumMod val="100000"/>
                <a:satMod val="110000"/>
                <a:shade val="100000"/>
              </a:schemeClr>
            </a:gs>
            <a:gs pos="100000">
              <a:schemeClr val="phClr">
                <a:lumMod val="120000"/>
                <a:satMod val="99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9050" cap="flat" cmpd="sng" algn="ctr">
          <a:solidFill>
            <a:schemeClr val="phClr"/>
          </a:solidFill>
          <a:miter lim="800000"/>
        </a:ln>
      </a:lnStyleLst>
      <a:effectStyleLst>
        <a:effectStyle>
          <a:effectLst>
            <a:outerShdw blurRad="40000" dist="20000" dir="540000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lumMod val="102000"/>
                <a:satMod val="150000"/>
                <a:tint val="93000"/>
                <a:shade val="98000"/>
              </a:schemeClr>
            </a:gs>
            <a:gs pos="50000">
              <a:schemeClr val="phClr">
                <a:lumMod val="103000"/>
                <a:satMod val="130000"/>
                <a:tint val="98000"/>
                <a:shade val="90000"/>
              </a:schemeClr>
            </a:gs>
            <a:gs pos="100000">
              <a:schemeClr val="phClr">
                <a:satMod val="120000"/>
                <a:shade val="63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A999B518C8EF4A9F0A52055D700488" ma:contentTypeVersion="38" ma:contentTypeDescription="Create a new document." ma:contentTypeScope="" ma:versionID="6dc32e411753eb8f70674e79eebaefad">
  <xsd:schema xmlns:xsd="http://www.w3.org/2001/XMLSchema" xmlns:xs="http://www.w3.org/2001/XMLSchema" xmlns:p="http://schemas.microsoft.com/office/2006/metadata/properties" xmlns:ns2="c9e239e1-eba3-46c3-b6c4-774a7c1dd7fe" xmlns:ns3="9bddcc6d-5a40-4ec2-9543-10e19496ba30" targetNamespace="http://schemas.microsoft.com/office/2006/metadata/properties" ma:root="true" ma:fieldsID="de3b04577c74f6843cc5702558630934" ns2:_="" ns3:_="">
    <xsd:import namespace="c9e239e1-eba3-46c3-b6c4-774a7c1dd7fe"/>
    <xsd:import namespace="9bddcc6d-5a40-4ec2-9543-10e19496ba30"/>
    <xsd:element name="properties">
      <xsd:complexType>
        <xsd:sequence>
          <xsd:element name="documentManagement">
            <xsd:complexType>
              <xsd:all>
                <xsd:element ref="ns2:ObjectType" minOccurs="0"/>
                <xsd:element ref="ns2:Category_x0020_RDM" minOccurs="0"/>
                <xsd:element ref="ns2:Descriptions" minOccurs="0"/>
                <xsd:element ref="ns2:Department_x0020_TU_x002f_e" minOccurs="0"/>
                <xsd:element ref="ns2:Creator" minOccurs="0"/>
                <xsd:element ref="ns2:Date_x0020_Document" minOccurs="0"/>
                <xsd:element ref="ns2:Results" minOccurs="0"/>
                <xsd:element ref="ns2:Origin" minOccurs="0"/>
                <xsd:element ref="ns2:Authourised_x0020_by" minOccurs="0"/>
                <xsd:element ref="ns2:Identification_x0020_Code" minOccurs="0"/>
                <xsd:element ref="ns3:MediaServiceMetadata" minOccurs="0"/>
                <xsd:element ref="ns3:MediaServiceFastMetadata" minOccurs="0"/>
                <xsd:element ref="ns2:Coverages" minOccurs="0"/>
                <xsd:element ref="ns2:Date_x0020_Authourised" minOccurs="0"/>
                <xsd:element ref="ns2:Relations" minOccurs="0"/>
                <xsd:element ref="ns2:Leader" minOccurs="0"/>
                <xsd:element ref="ns3:MediaServiceAutoKeyPoints" minOccurs="0"/>
                <xsd:element ref="ns3:MediaServiceKeyPoints" minOccurs="0"/>
                <xsd:element ref="ns2:SharedWithUsers" minOccurs="0"/>
                <xsd:element ref="ns2:SharedWithDetails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3:MediaServiceOCR" minOccurs="0"/>
                <xsd:element ref="ns3:lcf76f155ced4ddcb4097134ff3c332f" minOccurs="0"/>
                <xsd:element ref="ns2:TaxCatchAll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e239e1-eba3-46c3-b6c4-774a7c1dd7fe" elementFormDefault="qualified">
    <xsd:import namespace="http://schemas.microsoft.com/office/2006/documentManagement/types"/>
    <xsd:import namespace="http://schemas.microsoft.com/office/infopath/2007/PartnerControls"/>
    <xsd:element name="ObjectType" ma:index="1" nillable="true" ma:displayName="ObjectType" ma:default="Concept" ma:description="Type of Information object." ma:format="Dropdown" ma:indexed="true" ma:internalName="ObjectType">
      <xsd:simpleType>
        <xsd:union memberTypes="dms:Text">
          <xsd:simpleType>
            <xsd:restriction base="dms:Choice">
              <xsd:enumeration value="Concept"/>
              <xsd:enumeration value="Report"/>
              <xsd:enumeration value="Project document"/>
              <xsd:enumeration value="Policy document"/>
              <xsd:enumeration value="Agenda"/>
              <xsd:enumeration value="Attachment"/>
              <xsd:enumeration value="Letter"/>
              <xsd:enumeration value="Book"/>
              <xsd:enumeration value="Brochure"/>
              <xsd:enumeration value="Contract"/>
              <xsd:enumeration value="List"/>
              <xsd:enumeration value="Article"/>
              <xsd:enumeration value="Image"/>
              <xsd:enumeration value="Education document"/>
              <xsd:enumeration value="Invoice"/>
              <xsd:enumeration value="Resolution"/>
              <xsd:enumeration value="Plan"/>
            </xsd:restriction>
          </xsd:simpleType>
        </xsd:union>
      </xsd:simpleType>
    </xsd:element>
    <xsd:element name="Category_x0020_RDM" ma:index="2" nillable="true" ma:displayName="Category RDM" ma:default="General" ma:description="Topic of which the object is classified.&#10;" ma:format="Dropdown" ma:internalName="Category_x0020_RDM">
      <xsd:simpleType>
        <xsd:union memberTypes="dms:Text">
          <xsd:simpleType>
            <xsd:restriction base="dms:Choice">
              <xsd:enumeration value="General"/>
              <xsd:enumeration value="NWO"/>
              <xsd:enumeration value="H2020"/>
              <xsd:enumeration value="Non-Funder"/>
              <xsd:enumeration value="ZonMW"/>
              <xsd:enumeration value="GDPR"/>
              <xsd:enumeration value="IPR"/>
              <xsd:enumeration value="Licences"/>
              <xsd:enumeration value="Statistics"/>
              <xsd:enumeration value="Metadata"/>
              <xsd:enumeration value="FAIR"/>
              <xsd:enumeration value="Bachelor"/>
              <xsd:enumeration value="Master"/>
              <xsd:enumeration value="PDH"/>
              <xsd:enumeration value="Researchers"/>
              <xsd:enumeration value="Support Department"/>
              <xsd:enumeration value="Software training"/>
              <xsd:enumeration value="Standard"/>
              <xsd:enumeration value="4TU"/>
              <xsd:enumeration value="Generic repository"/>
              <xsd:enumeration value="Subject specific repository"/>
              <xsd:enumeration value="Internal archiving"/>
              <xsd:enumeration value="Internal policies"/>
              <xsd:enumeration value="External policies"/>
              <xsd:enumeration value="Communication plan"/>
              <xsd:enumeration value="Website"/>
              <xsd:enumeration value="Research support portal"/>
              <xsd:enumeration value="UKB"/>
              <xsd:enumeration value="LCRDM"/>
              <xsd:enumeration value="RDA"/>
              <xsd:enumeration value="OSCTU/e"/>
            </xsd:restriction>
          </xsd:simpleType>
        </xsd:union>
      </xsd:simpleType>
    </xsd:element>
    <xsd:element name="Descriptions" ma:index="3" nillable="true" ma:displayName="Descriptions" ma:description="Context information. Short explanation about the object. &#10;" ma:internalName="Descriptions">
      <xsd:simpleType>
        <xsd:restriction base="dms:Note">
          <xsd:maxLength value="255"/>
        </xsd:restriction>
      </xsd:simpleType>
    </xsd:element>
    <xsd:element name="Department_x0020_TU_x002f_e" ma:index="4" nillable="true" ma:displayName="Department TU/e" ma:default="Data Management and Library" ma:description="Organisation that owns the object at the moment of registration.&#10;" ma:format="Dropdown" ma:internalName="Department_x0020_TU_x002F_e">
      <xsd:simpleType>
        <xsd:union memberTypes="dms:Text">
          <xsd:simpleType>
            <xsd:restriction base="dms:Choice">
              <xsd:enumeration value="Data Management and Library"/>
              <xsd:enumeration value="Biomedical Engineering"/>
              <xsd:enumeration value="Built Environment"/>
              <xsd:enumeration value="Electrical Engineering"/>
              <xsd:enumeration value="Industrial Design"/>
              <xsd:enumeration value="Chemical Engineering and Chemistry"/>
              <xsd:enumeration value="Industrial Engineering &amp; Innovation Sciences"/>
              <xsd:enumeration value="Applied Physics"/>
              <xsd:enumeration value="Mechanical Engineering"/>
              <xsd:enumeration value="Mathematics and Computer Science"/>
            </xsd:restriction>
          </xsd:simpleType>
        </xsd:union>
      </xsd:simpleType>
    </xsd:element>
    <xsd:element name="Creator" ma:index="5" nillable="true" ma:displayName="Creator" ma:description="Actual writer or creator of the object." ma:list="UserInfo" ma:SearchPeopleOnly="false" ma:SharePointGroup="0" ma:internalName="Creat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ate_x0020_Document" ma:index="6" nillable="true" ma:displayName="Date Document" ma:default="[today]" ma:description="The actual date that the object was created.&#10;" ma:format="DateOnly" ma:internalName="Date_x0020_Document">
      <xsd:simpleType>
        <xsd:restriction base="dms:DateTime"/>
      </xsd:simpleType>
    </xsd:element>
    <xsd:element name="Results" ma:index="7" nillable="true" ma:displayName="Results" ma:default="Unknown" ma:description="The result of the proces or status of the document.&#10;" ma:format="RadioButtons" ma:internalName="Results">
      <xsd:simpleType>
        <xsd:union memberTypes="dms:Text">
          <xsd:simpleType>
            <xsd:restriction base="dms:Choice">
              <xsd:enumeration value="Unknown"/>
              <xsd:enumeration value="Not started"/>
              <xsd:enumeration value="To be reviewed"/>
              <xsd:enumeration value="In progress"/>
              <xsd:enumeration value="Completed"/>
            </xsd:restriction>
          </xsd:simpleType>
        </xsd:union>
      </xsd:simpleType>
    </xsd:element>
    <xsd:element name="Origin" ma:index="8" nillable="true" ma:displayName="Origin" ma:description="Original source" ma:internalName="Origin">
      <xsd:simpleType>
        <xsd:restriction base="dms:Note">
          <xsd:maxLength value="255"/>
        </xsd:restriction>
      </xsd:simpleType>
    </xsd:element>
    <xsd:element name="Authourised_x0020_by" ma:index="9" nillable="true" ma:displayName="Authourised by" ma:description="An organization or person responsible for or involved in the creation, recording of an object." ma:list="UserInfo" ma:SharePointGroup="0" ma:internalName="Authourised_x0020_by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Identification_x0020_Code" ma:index="10" nillable="true" ma:displayName="Identification Code" ma:description="Number or code assigned to an object outside the dynamic archive&#10;" ma:internalName="Identification_x0020_Code">
      <xsd:simpleType>
        <xsd:restriction base="dms:Text">
          <xsd:maxLength value="255"/>
        </xsd:restriction>
      </xsd:simpleType>
    </xsd:element>
    <xsd:element name="Coverages" ma:index="20" nillable="true" ma:displayName="Coverages" ma:description="Valid period or location." ma:internalName="Coverages">
      <xsd:simpleType>
        <xsd:restriction base="dms:Text">
          <xsd:maxLength value="255"/>
        </xsd:restriction>
      </xsd:simpleType>
    </xsd:element>
    <xsd:element name="Date_x0020_Authourised" ma:index="21" nillable="true" ma:displayName="Date Authourised" ma:description="Date approved" ma:format="DateOnly" ma:internalName="Date_x0020_Authourised">
      <xsd:simpleType>
        <xsd:restriction base="dms:DateTime"/>
      </xsd:simpleType>
    </xsd:element>
    <xsd:element name="Relations" ma:index="22" nillable="true" ma:displayName="Relations" ma:description="Naam project or workflow of which document is part of." ma:internalName="Relations">
      <xsd:simpleType>
        <xsd:restriction base="dms:Text">
          <xsd:maxLength value="255"/>
        </xsd:restriction>
      </xsd:simpleType>
    </xsd:element>
    <xsd:element name="Leader" ma:index="23" nillable="true" ma:displayName="Leader" ma:description="Project or team leader or person responsible" ma:list="UserInfo" ma:SharePointGroup="0" ma:internalName="Leade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Users" ma:index="2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36" nillable="true" ma:displayName="Taxonomy Catch All Column" ma:hidden="true" ma:list="{2bfc0286-fbfa-4171-b0cb-d3863062621c}" ma:internalName="TaxCatchAll" ma:showField="CatchAllData" ma:web="c9e239e1-eba3-46c3-b6c4-774a7c1dd7f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ddcc6d-5a40-4ec2-9543-10e19496ba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6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7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2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28" nillable="true" ma:displayName="Tags" ma:internalName="MediaServiceAutoTags" ma:readOnly="true">
      <xsd:simpleType>
        <xsd:restriction base="dms:Text"/>
      </xsd:simpleType>
    </xsd:element>
    <xsd:element name="MediaServiceGenerationTime" ma:index="2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3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31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32" nillable="true" ma:displayName="Location" ma:internalName="MediaServiceLocation" ma:readOnly="true">
      <xsd:simpleType>
        <xsd:restriction base="dms:Text"/>
      </xsd:simpleType>
    </xsd:element>
    <xsd:element name="MediaServiceOCR" ma:index="3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lcf76f155ced4ddcb4097134ff3c332f" ma:index="35" nillable="true" ma:taxonomy="true" ma:internalName="lcf76f155ced4ddcb4097134ff3c332f" ma:taxonomyFieldName="MediaServiceImageTags" ma:displayName="Image Tags" ma:readOnly="false" ma:fieldId="{5cf76f15-5ced-4ddc-b409-7134ff3c332f}" ma:taxonomyMulti="true" ma:sspId="5f80264a-99e7-47cd-820c-3e92ce78c5e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LengthInSeconds" ma:index="3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3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3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8" ma:displayName="Content Type"/>
        <xsd:element ref="dc:title" minOccurs="0" maxOccurs="1" ma:index="1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ObjectType xmlns="c9e239e1-eba3-46c3-b6c4-774a7c1dd7fe">Concept</ObjectType>
    <Date_x0020_Document xmlns="c9e239e1-eba3-46c3-b6c4-774a7c1dd7fe">2025-11-03T14:31:13+00:00</Date_x0020_Document>
    <Results xmlns="c9e239e1-eba3-46c3-b6c4-774a7c1dd7fe">Unknown</Results>
    <Category_x0020_RDM xmlns="c9e239e1-eba3-46c3-b6c4-774a7c1dd7fe">General</Category_x0020_RDM>
    <Department_x0020_TU_x002f_e xmlns="c9e239e1-eba3-46c3-b6c4-774a7c1dd7fe">Data Management and Library</Department_x0020_TU_x002f_e>
    <Relations xmlns="c9e239e1-eba3-46c3-b6c4-774a7c1dd7fe" xsi:nil="true"/>
    <Authourised_x0020_by xmlns="c9e239e1-eba3-46c3-b6c4-774a7c1dd7fe">
      <UserInfo>
        <DisplayName/>
        <AccountId xsi:nil="true"/>
        <AccountType/>
      </UserInfo>
    </Authourised_x0020_by>
    <Origin xmlns="c9e239e1-eba3-46c3-b6c4-774a7c1dd7fe" xsi:nil="true"/>
    <TaxCatchAll xmlns="c9e239e1-eba3-46c3-b6c4-774a7c1dd7fe" xsi:nil="true"/>
    <Creator xmlns="c9e239e1-eba3-46c3-b6c4-774a7c1dd7fe">
      <UserInfo>
        <DisplayName/>
        <AccountId xsi:nil="true"/>
        <AccountType/>
      </UserInfo>
    </Creator>
    <Leader xmlns="c9e239e1-eba3-46c3-b6c4-774a7c1dd7fe">
      <UserInfo>
        <DisplayName/>
        <AccountId xsi:nil="true"/>
        <AccountType/>
      </UserInfo>
    </Leader>
    <Descriptions xmlns="c9e239e1-eba3-46c3-b6c4-774a7c1dd7fe" xsi:nil="true"/>
    <Coverages xmlns="c9e239e1-eba3-46c3-b6c4-774a7c1dd7fe" xsi:nil="true"/>
    <lcf76f155ced4ddcb4097134ff3c332f xmlns="9bddcc6d-5a40-4ec2-9543-10e19496ba30">
      <Terms xmlns="http://schemas.microsoft.com/office/infopath/2007/PartnerControls"/>
    </lcf76f155ced4ddcb4097134ff3c332f>
    <Identification_x0020_Code xmlns="c9e239e1-eba3-46c3-b6c4-774a7c1dd7fe" xsi:nil="true"/>
    <Date_x0020_Authourised xmlns="c9e239e1-eba3-46c3-b6c4-774a7c1dd7fe" xsi:nil="true"/>
  </documentManagement>
</p:properties>
</file>

<file path=customXml/itemProps1.xml><?xml version="1.0" encoding="utf-8"?>
<ds:datastoreItem xmlns:ds="http://schemas.openxmlformats.org/officeDocument/2006/customXml" ds:itemID="{AE15CFD4-2A65-4DB3-B798-5C92245AA87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9e239e1-eba3-46c3-b6c4-774a7c1dd7fe"/>
    <ds:schemaRef ds:uri="9bddcc6d-5a40-4ec2-9543-10e19496ba3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88FC011-2BA4-4605-A45F-AE7212859F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1B3DCB-502D-428B-8D67-46CAE794F791}">
  <ds:schemaRefs>
    <ds:schemaRef ds:uri="http://schemas.microsoft.com/office/2006/metadata/properties"/>
    <ds:schemaRef ds:uri="http://schemas.microsoft.com/office/infopath/2007/PartnerControls"/>
    <ds:schemaRef ds:uri="c9e239e1-eba3-46c3-b6c4-774a7c1dd7fe"/>
    <ds:schemaRef ds:uri="9bddcc6d-5a40-4ec2-9543-10e19496ba3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551</TotalTime>
  <Words>905</Words>
  <Application>Microsoft Macintosh PowerPoint</Application>
  <PresentationFormat>Widescreen</PresentationFormat>
  <Paragraphs>141</Paragraphs>
  <Slides>31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DejaVu Sans</vt:lpstr>
      <vt:lpstr>Noto Sans CJK JP</vt:lpstr>
      <vt:lpstr>Aptos</vt:lpstr>
      <vt:lpstr>Arial</vt:lpstr>
      <vt:lpstr>Calibri</vt:lpstr>
      <vt:lpstr>Fira Code</vt:lpstr>
      <vt:lpstr>Fira Sans</vt:lpstr>
      <vt:lpstr>1_Office Theme</vt:lpstr>
      <vt:lpstr>________Default</vt:lpstr>
      <vt:lpstr>Towards Open Science: Developing Workflows for Archiving &amp; Publishing Data</vt:lpstr>
      <vt:lpstr>New: Policy on Research Data Management</vt:lpstr>
      <vt:lpstr>PowerPoint Presentation</vt:lpstr>
      <vt:lpstr>My story as a Data Steward does not make sense, except in the light of  ____________.</vt:lpstr>
      <vt:lpstr>My story as a Data Steward does not make sense, except in the light of  Open Science.</vt:lpstr>
      <vt:lpstr>Open Science is not only about publications. It’s also about data—making data FAIR. </vt:lpstr>
      <vt:lpstr>What is FAIR data?</vt:lpstr>
      <vt:lpstr>PowerPoint Presentation</vt:lpstr>
      <vt:lpstr>Research Data as a Public Good</vt:lpstr>
      <vt:lpstr>Data stewardship: Taking care of data well</vt:lpstr>
      <vt:lpstr>PowerPoint Presentation</vt:lpstr>
      <vt:lpstr>PowerPoint Presentation</vt:lpstr>
      <vt:lpstr>Plan ahead to avoid hassle at the end</vt:lpstr>
      <vt:lpstr>PowerPoint Presentation</vt:lpstr>
      <vt:lpstr>Ideal:  Start with the end in mind</vt:lpstr>
      <vt:lpstr>PowerPoint Presentation</vt:lpstr>
      <vt:lpstr>What is archiving and publishing data?</vt:lpstr>
      <vt:lpstr>PowerPoint Presentation</vt:lpstr>
      <vt:lpstr>PowerPoint Presentation</vt:lpstr>
      <vt:lpstr>PowerPoint Presentation</vt:lpstr>
      <vt:lpstr>How can we archive and publish?</vt:lpstr>
      <vt:lpstr>My suggestions for the workflow</vt:lpstr>
      <vt:lpstr>Suggestion 1  Use Research Cockpit to register projects as soon as possible</vt:lpstr>
      <vt:lpstr>Suggestion 2  Reserve a DOI for the project beforehand</vt:lpstr>
      <vt:lpstr>Suggestion 3  Store data in a packaged way during research</vt:lpstr>
      <vt:lpstr>Suggestion 4  Decide on a default license for data that can be shared publicly</vt:lpstr>
      <vt:lpstr>Suggestion 5  Share early with metadata-only record without uploading data</vt:lpstr>
      <vt:lpstr>PowerPoint Presentation</vt:lpstr>
      <vt:lpstr>Suggestion 6  Reach out to the data stewards team for questions</vt:lpstr>
      <vt:lpstr>We all already do data stewardship</vt:lpstr>
      <vt:lpstr>Further resources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Sunami, Nami</dc:creator>
  <cp:lastModifiedBy>Sunami, Nami</cp:lastModifiedBy>
  <cp:revision>2</cp:revision>
  <dcterms:created xsi:type="dcterms:W3CDTF">2025-11-03T13:29:52Z</dcterms:created>
  <dcterms:modified xsi:type="dcterms:W3CDTF">2025-11-07T13:24:46Z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0x01010023A999B518C8EF4A9F0A52055D700488</vt:lpwstr>
  </property>
  <property fmtid="{D5CDD505-2E9C-101B-9397-08002B2CF9AE}" pid="3" name="MediaServiceImageTags">
    <vt:lpwstr/>
  </property>
</Properties>
</file>

<file path=docProps/thumbnail.jpeg>
</file>